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 id="2147483703" r:id="rId2"/>
    <p:sldMasterId id="2147483720" r:id="rId3"/>
  </p:sldMasterIdLst>
  <p:notesMasterIdLst>
    <p:notesMasterId r:id="rId58"/>
  </p:notesMasterIdLst>
  <p:sldIdLst>
    <p:sldId id="348" r:id="rId4"/>
    <p:sldId id="346" r:id="rId5"/>
    <p:sldId id="349" r:id="rId6"/>
    <p:sldId id="329" r:id="rId7"/>
    <p:sldId id="330" r:id="rId8"/>
    <p:sldId id="331" r:id="rId9"/>
    <p:sldId id="332" r:id="rId10"/>
    <p:sldId id="333" r:id="rId11"/>
    <p:sldId id="334" r:id="rId12"/>
    <p:sldId id="350" r:id="rId13"/>
    <p:sldId id="284" r:id="rId14"/>
    <p:sldId id="362" r:id="rId15"/>
    <p:sldId id="351" r:id="rId16"/>
    <p:sldId id="352" r:id="rId17"/>
    <p:sldId id="353" r:id="rId18"/>
    <p:sldId id="354" r:id="rId19"/>
    <p:sldId id="355" r:id="rId20"/>
    <p:sldId id="356" r:id="rId21"/>
    <p:sldId id="357" r:id="rId22"/>
    <p:sldId id="358" r:id="rId23"/>
    <p:sldId id="359" r:id="rId24"/>
    <p:sldId id="360" r:id="rId25"/>
    <p:sldId id="361" r:id="rId26"/>
    <p:sldId id="363" r:id="rId27"/>
    <p:sldId id="290" r:id="rId28"/>
    <p:sldId id="291" r:id="rId29"/>
    <p:sldId id="262" r:id="rId30"/>
    <p:sldId id="267" r:id="rId31"/>
    <p:sldId id="270" r:id="rId32"/>
    <p:sldId id="271" r:id="rId33"/>
    <p:sldId id="276" r:id="rId34"/>
    <p:sldId id="277" r:id="rId35"/>
    <p:sldId id="266" r:id="rId36"/>
    <p:sldId id="268" r:id="rId37"/>
    <p:sldId id="269" r:id="rId38"/>
    <p:sldId id="272" r:id="rId39"/>
    <p:sldId id="273" r:id="rId40"/>
    <p:sldId id="274" r:id="rId41"/>
    <p:sldId id="275" r:id="rId42"/>
    <p:sldId id="278" r:id="rId43"/>
    <p:sldId id="279" r:id="rId44"/>
    <p:sldId id="280" r:id="rId45"/>
    <p:sldId id="281" r:id="rId46"/>
    <p:sldId id="341" r:id="rId47"/>
    <p:sldId id="298" r:id="rId48"/>
    <p:sldId id="364" r:id="rId49"/>
    <p:sldId id="367" r:id="rId50"/>
    <p:sldId id="305" r:id="rId51"/>
    <p:sldId id="366" r:id="rId52"/>
    <p:sldId id="306" r:id="rId53"/>
    <p:sldId id="307" r:id="rId54"/>
    <p:sldId id="299" r:id="rId55"/>
    <p:sldId id="300" r:id="rId56"/>
    <p:sldId id="327" r:id="rId57"/>
  </p:sldIdLst>
  <p:sldSz cx="9144000" cy="6858000" type="screen4x3"/>
  <p:notesSz cx="6858000" cy="9144000"/>
  <p:defaultTextStyle>
    <a:defPPr>
      <a:defRPr lang="zh-CN"/>
    </a:defPPr>
    <a:lvl1pPr algn="l" rtl="0" fontAlgn="base">
      <a:spcBef>
        <a:spcPct val="0"/>
      </a:spcBef>
      <a:spcAft>
        <a:spcPct val="0"/>
      </a:spcAft>
      <a:defRPr kumimoji="1" sz="3200" b="1" kern="1200">
        <a:solidFill>
          <a:srgbClr val="0000CC"/>
        </a:solidFill>
        <a:latin typeface="Times New Roman" panose="02020603050405020304" pitchFamily="18" charset="0"/>
        <a:ea typeface="黑体" panose="02010609060101010101" pitchFamily="49" charset="-122"/>
        <a:cs typeface="+mn-cs"/>
      </a:defRPr>
    </a:lvl1pPr>
    <a:lvl2pPr marL="457200" algn="l" rtl="0" fontAlgn="base">
      <a:spcBef>
        <a:spcPct val="0"/>
      </a:spcBef>
      <a:spcAft>
        <a:spcPct val="0"/>
      </a:spcAft>
      <a:defRPr kumimoji="1" sz="3200" b="1" kern="1200">
        <a:solidFill>
          <a:srgbClr val="0000CC"/>
        </a:solidFill>
        <a:latin typeface="Times New Roman" panose="02020603050405020304" pitchFamily="18" charset="0"/>
        <a:ea typeface="黑体" panose="02010609060101010101" pitchFamily="49" charset="-122"/>
        <a:cs typeface="+mn-cs"/>
      </a:defRPr>
    </a:lvl2pPr>
    <a:lvl3pPr marL="914400" algn="l" rtl="0" fontAlgn="base">
      <a:spcBef>
        <a:spcPct val="0"/>
      </a:spcBef>
      <a:spcAft>
        <a:spcPct val="0"/>
      </a:spcAft>
      <a:defRPr kumimoji="1" sz="3200" b="1" kern="1200">
        <a:solidFill>
          <a:srgbClr val="0000CC"/>
        </a:solidFill>
        <a:latin typeface="Times New Roman" panose="02020603050405020304" pitchFamily="18" charset="0"/>
        <a:ea typeface="黑体" panose="02010609060101010101" pitchFamily="49" charset="-122"/>
        <a:cs typeface="+mn-cs"/>
      </a:defRPr>
    </a:lvl3pPr>
    <a:lvl4pPr marL="1371600" algn="l" rtl="0" fontAlgn="base">
      <a:spcBef>
        <a:spcPct val="0"/>
      </a:spcBef>
      <a:spcAft>
        <a:spcPct val="0"/>
      </a:spcAft>
      <a:defRPr kumimoji="1" sz="3200" b="1" kern="1200">
        <a:solidFill>
          <a:srgbClr val="0000CC"/>
        </a:solidFill>
        <a:latin typeface="Times New Roman" panose="02020603050405020304" pitchFamily="18" charset="0"/>
        <a:ea typeface="黑体" panose="02010609060101010101" pitchFamily="49" charset="-122"/>
        <a:cs typeface="+mn-cs"/>
      </a:defRPr>
    </a:lvl4pPr>
    <a:lvl5pPr marL="1828800" algn="l" rtl="0" fontAlgn="base">
      <a:spcBef>
        <a:spcPct val="0"/>
      </a:spcBef>
      <a:spcAft>
        <a:spcPct val="0"/>
      </a:spcAft>
      <a:defRPr kumimoji="1" sz="3200" b="1" kern="1200">
        <a:solidFill>
          <a:srgbClr val="0000CC"/>
        </a:solidFill>
        <a:latin typeface="Times New Roman" panose="02020603050405020304" pitchFamily="18" charset="0"/>
        <a:ea typeface="黑体" panose="02010609060101010101" pitchFamily="49" charset="-122"/>
        <a:cs typeface="+mn-cs"/>
      </a:defRPr>
    </a:lvl5pPr>
    <a:lvl6pPr marL="2286000" algn="l" defTabSz="914400" rtl="0" eaLnBrk="1" latinLnBrk="0" hangingPunct="1">
      <a:defRPr kumimoji="1" sz="3200" b="1" kern="1200">
        <a:solidFill>
          <a:srgbClr val="0000CC"/>
        </a:solidFill>
        <a:latin typeface="Times New Roman" panose="02020603050405020304" pitchFamily="18" charset="0"/>
        <a:ea typeface="黑体" panose="02010609060101010101" pitchFamily="49" charset="-122"/>
        <a:cs typeface="+mn-cs"/>
      </a:defRPr>
    </a:lvl6pPr>
    <a:lvl7pPr marL="2743200" algn="l" defTabSz="914400" rtl="0" eaLnBrk="1" latinLnBrk="0" hangingPunct="1">
      <a:defRPr kumimoji="1" sz="3200" b="1" kern="1200">
        <a:solidFill>
          <a:srgbClr val="0000CC"/>
        </a:solidFill>
        <a:latin typeface="Times New Roman" panose="02020603050405020304" pitchFamily="18" charset="0"/>
        <a:ea typeface="黑体" panose="02010609060101010101" pitchFamily="49" charset="-122"/>
        <a:cs typeface="+mn-cs"/>
      </a:defRPr>
    </a:lvl7pPr>
    <a:lvl8pPr marL="3200400" algn="l" defTabSz="914400" rtl="0" eaLnBrk="1" latinLnBrk="0" hangingPunct="1">
      <a:defRPr kumimoji="1" sz="3200" b="1" kern="1200">
        <a:solidFill>
          <a:srgbClr val="0000CC"/>
        </a:solidFill>
        <a:latin typeface="Times New Roman" panose="02020603050405020304" pitchFamily="18" charset="0"/>
        <a:ea typeface="黑体" panose="02010609060101010101" pitchFamily="49" charset="-122"/>
        <a:cs typeface="+mn-cs"/>
      </a:defRPr>
    </a:lvl8pPr>
    <a:lvl9pPr marL="3657600" algn="l" defTabSz="914400" rtl="0" eaLnBrk="1" latinLnBrk="0" hangingPunct="1">
      <a:defRPr kumimoji="1" sz="3200" b="1" kern="1200">
        <a:solidFill>
          <a:srgbClr val="0000CC"/>
        </a:solidFill>
        <a:latin typeface="Times New Roman" panose="02020603050405020304" pitchFamily="18" charset="0"/>
        <a:ea typeface="黑体" panose="02010609060101010101" pitchFamily="49"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CC"/>
    <a:srgbClr val="FFFFFF"/>
    <a:srgbClr val="990000"/>
    <a:srgbClr val="800000"/>
    <a:srgbClr val="000000"/>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9" autoAdjust="0"/>
    <p:restoredTop sz="94624" autoAdjust="0"/>
  </p:normalViewPr>
  <p:slideViewPr>
    <p:cSldViewPr>
      <p:cViewPr varScale="1">
        <p:scale>
          <a:sx n="108" d="100"/>
          <a:sy n="108" d="100"/>
        </p:scale>
        <p:origin x="98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61"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761904761904762"/>
          <c:y val="8.1534772182254203E-2"/>
          <c:w val="0.54920634920634925"/>
          <c:h val="0.82973621103117501"/>
        </c:manualLayout>
      </c:layout>
      <c:pieChart>
        <c:varyColors val="1"/>
        <c:ser>
          <c:idx val="0"/>
          <c:order val="0"/>
          <c:tx>
            <c:strRef>
              <c:f>Sheet1!$A$2</c:f>
              <c:strCache>
                <c:ptCount val="1"/>
                <c:pt idx="0">
                  <c:v>农业</c:v>
                </c:pt>
              </c:strCache>
            </c:strRef>
          </c:tx>
          <c:spPr>
            <a:solidFill>
              <a:schemeClr val="accent1"/>
            </a:solidFill>
            <a:ln w="15875">
              <a:solidFill>
                <a:schemeClr val="tx1"/>
              </a:solidFill>
              <a:prstDash val="solid"/>
            </a:ln>
          </c:spPr>
          <c:explosion val="25"/>
          <c:dPt>
            <c:idx val="0"/>
            <c:bubble3D val="0"/>
            <c:extLst>
              <c:ext xmlns:c16="http://schemas.microsoft.com/office/drawing/2014/chart" uri="{C3380CC4-5D6E-409C-BE32-E72D297353CC}">
                <c16:uniqueId val="{00000001-8CED-4F97-BA10-1214B2DA6A35}"/>
              </c:ext>
            </c:extLst>
          </c:dPt>
          <c:dPt>
            <c:idx val="1"/>
            <c:bubble3D val="0"/>
            <c:spPr>
              <a:solidFill>
                <a:schemeClr val="accent2"/>
              </a:solidFill>
              <a:ln w="15875">
                <a:solidFill>
                  <a:schemeClr val="tx1"/>
                </a:solidFill>
                <a:prstDash val="solid"/>
              </a:ln>
            </c:spPr>
            <c:extLst>
              <c:ext xmlns:c16="http://schemas.microsoft.com/office/drawing/2014/chart" uri="{C3380CC4-5D6E-409C-BE32-E72D297353CC}">
                <c16:uniqueId val="{00000003-8CED-4F97-BA10-1214B2DA6A35}"/>
              </c:ext>
            </c:extLst>
          </c:dPt>
          <c:dPt>
            <c:idx val="2"/>
            <c:bubble3D val="0"/>
            <c:spPr>
              <a:solidFill>
                <a:schemeClr val="hlink"/>
              </a:solidFill>
              <a:ln w="15875">
                <a:solidFill>
                  <a:schemeClr val="tx1"/>
                </a:solidFill>
                <a:prstDash val="solid"/>
              </a:ln>
            </c:spPr>
            <c:extLst>
              <c:ext xmlns:c16="http://schemas.microsoft.com/office/drawing/2014/chart" uri="{C3380CC4-5D6E-409C-BE32-E72D297353CC}">
                <c16:uniqueId val="{00000005-8CED-4F97-BA10-1214B2DA6A35}"/>
              </c:ext>
            </c:extLst>
          </c:dPt>
          <c:dPt>
            <c:idx val="3"/>
            <c:bubble3D val="0"/>
            <c:spPr>
              <a:solidFill>
                <a:schemeClr val="folHlink"/>
              </a:solidFill>
              <a:ln w="15875">
                <a:solidFill>
                  <a:schemeClr val="tx1"/>
                </a:solidFill>
                <a:prstDash val="solid"/>
              </a:ln>
            </c:spPr>
            <c:extLst>
              <c:ext xmlns:c16="http://schemas.microsoft.com/office/drawing/2014/chart" uri="{C3380CC4-5D6E-409C-BE32-E72D297353CC}">
                <c16:uniqueId val="{00000007-8CED-4F97-BA10-1214B2DA6A35}"/>
              </c:ext>
            </c:extLst>
          </c:dPt>
          <c:cat>
            <c:strRef>
              <c:f>Sheet1!$B$1:$E$1</c:f>
              <c:strCache>
                <c:ptCount val="4"/>
                <c:pt idx="0">
                  <c:v>农业</c:v>
                </c:pt>
                <c:pt idx="1">
                  <c:v>林业</c:v>
                </c:pt>
                <c:pt idx="2">
                  <c:v>渔业</c:v>
                </c:pt>
                <c:pt idx="3">
                  <c:v>牧业</c:v>
                </c:pt>
              </c:strCache>
            </c:strRef>
          </c:cat>
          <c:val>
            <c:numRef>
              <c:f>Sheet1!$B$2:$E$2</c:f>
              <c:numCache>
                <c:formatCode>General</c:formatCode>
                <c:ptCount val="4"/>
                <c:pt idx="0">
                  <c:v>56.4</c:v>
                </c:pt>
                <c:pt idx="1">
                  <c:v>3.3</c:v>
                </c:pt>
                <c:pt idx="2">
                  <c:v>9.3000000000000007</c:v>
                </c:pt>
                <c:pt idx="3">
                  <c:v>31</c:v>
                </c:pt>
              </c:numCache>
            </c:numRef>
          </c:val>
          <c:extLst>
            <c:ext xmlns:c16="http://schemas.microsoft.com/office/drawing/2014/chart" uri="{C3380CC4-5D6E-409C-BE32-E72D297353CC}">
              <c16:uniqueId val="{00000008-8CED-4F97-BA10-1214B2DA6A35}"/>
            </c:ext>
          </c:extLst>
        </c:ser>
        <c:ser>
          <c:idx val="1"/>
          <c:order val="1"/>
          <c:tx>
            <c:strRef>
              <c:f>Sheet1!$A$3</c:f>
              <c:strCache>
                <c:ptCount val="1"/>
              </c:strCache>
            </c:strRef>
          </c:tx>
          <c:spPr>
            <a:solidFill>
              <a:schemeClr val="accent2"/>
            </a:solidFill>
            <a:ln w="15875">
              <a:solidFill>
                <a:schemeClr val="tx1"/>
              </a:solidFill>
              <a:prstDash val="solid"/>
            </a:ln>
          </c:spPr>
          <c:explosion val="25"/>
          <c:dPt>
            <c:idx val="0"/>
            <c:bubble3D val="0"/>
            <c:spPr>
              <a:solidFill>
                <a:schemeClr val="accent1"/>
              </a:solidFill>
              <a:ln w="15875">
                <a:solidFill>
                  <a:schemeClr val="tx1"/>
                </a:solidFill>
                <a:prstDash val="solid"/>
              </a:ln>
            </c:spPr>
            <c:extLst>
              <c:ext xmlns:c16="http://schemas.microsoft.com/office/drawing/2014/chart" uri="{C3380CC4-5D6E-409C-BE32-E72D297353CC}">
                <c16:uniqueId val="{0000000B-8CED-4F97-BA10-1214B2DA6A35}"/>
              </c:ext>
            </c:extLst>
          </c:dPt>
          <c:dPt>
            <c:idx val="1"/>
            <c:bubble3D val="0"/>
            <c:extLst>
              <c:ext xmlns:c16="http://schemas.microsoft.com/office/drawing/2014/chart" uri="{C3380CC4-5D6E-409C-BE32-E72D297353CC}">
                <c16:uniqueId val="{0000000C-8CED-4F97-BA10-1214B2DA6A35}"/>
              </c:ext>
            </c:extLst>
          </c:dPt>
          <c:dPt>
            <c:idx val="2"/>
            <c:bubble3D val="0"/>
            <c:spPr>
              <a:solidFill>
                <a:schemeClr val="hlink"/>
              </a:solidFill>
              <a:ln w="15875">
                <a:solidFill>
                  <a:schemeClr val="tx1"/>
                </a:solidFill>
                <a:prstDash val="solid"/>
              </a:ln>
            </c:spPr>
            <c:extLst>
              <c:ext xmlns:c16="http://schemas.microsoft.com/office/drawing/2014/chart" uri="{C3380CC4-5D6E-409C-BE32-E72D297353CC}">
                <c16:uniqueId val="{0000000E-8CED-4F97-BA10-1214B2DA6A35}"/>
              </c:ext>
            </c:extLst>
          </c:dPt>
          <c:dPt>
            <c:idx val="3"/>
            <c:bubble3D val="0"/>
            <c:spPr>
              <a:solidFill>
                <a:schemeClr val="folHlink"/>
              </a:solidFill>
              <a:ln w="15875">
                <a:solidFill>
                  <a:schemeClr val="tx1"/>
                </a:solidFill>
                <a:prstDash val="solid"/>
              </a:ln>
            </c:spPr>
            <c:extLst>
              <c:ext xmlns:c16="http://schemas.microsoft.com/office/drawing/2014/chart" uri="{C3380CC4-5D6E-409C-BE32-E72D297353CC}">
                <c16:uniqueId val="{00000010-8CED-4F97-BA10-1214B2DA6A35}"/>
              </c:ext>
            </c:extLst>
          </c:dPt>
          <c:cat>
            <c:strRef>
              <c:f>Sheet1!$B$1:$E$1</c:f>
              <c:strCache>
                <c:ptCount val="4"/>
                <c:pt idx="0">
                  <c:v>农业</c:v>
                </c:pt>
                <c:pt idx="1">
                  <c:v>林业</c:v>
                </c:pt>
                <c:pt idx="2">
                  <c:v>渔业</c:v>
                </c:pt>
                <c:pt idx="3">
                  <c:v>牧业</c:v>
                </c:pt>
              </c:strCache>
            </c:strRef>
          </c:cat>
          <c:val>
            <c:numRef>
              <c:f>Sheet1!$B$3:$E$3</c:f>
              <c:numCache>
                <c:formatCode>General</c:formatCode>
                <c:ptCount val="4"/>
              </c:numCache>
            </c:numRef>
          </c:val>
          <c:extLst>
            <c:ext xmlns:c16="http://schemas.microsoft.com/office/drawing/2014/chart" uri="{C3380CC4-5D6E-409C-BE32-E72D297353CC}">
              <c16:uniqueId val="{00000011-8CED-4F97-BA10-1214B2DA6A35}"/>
            </c:ext>
          </c:extLst>
        </c:ser>
        <c:ser>
          <c:idx val="2"/>
          <c:order val="2"/>
          <c:tx>
            <c:strRef>
              <c:f>Sheet1!$A$4</c:f>
              <c:strCache>
                <c:ptCount val="1"/>
              </c:strCache>
            </c:strRef>
          </c:tx>
          <c:spPr>
            <a:solidFill>
              <a:schemeClr val="hlink"/>
            </a:solidFill>
            <a:ln w="15875">
              <a:solidFill>
                <a:schemeClr val="tx1"/>
              </a:solidFill>
              <a:prstDash val="solid"/>
            </a:ln>
          </c:spPr>
          <c:explosion val="25"/>
          <c:dPt>
            <c:idx val="0"/>
            <c:bubble3D val="0"/>
            <c:spPr>
              <a:solidFill>
                <a:schemeClr val="accent1"/>
              </a:solidFill>
              <a:ln w="15875">
                <a:solidFill>
                  <a:schemeClr val="tx1"/>
                </a:solidFill>
                <a:prstDash val="solid"/>
              </a:ln>
            </c:spPr>
            <c:extLst>
              <c:ext xmlns:c16="http://schemas.microsoft.com/office/drawing/2014/chart" uri="{C3380CC4-5D6E-409C-BE32-E72D297353CC}">
                <c16:uniqueId val="{00000014-8CED-4F97-BA10-1214B2DA6A35}"/>
              </c:ext>
            </c:extLst>
          </c:dPt>
          <c:dPt>
            <c:idx val="1"/>
            <c:bubble3D val="0"/>
            <c:spPr>
              <a:solidFill>
                <a:schemeClr val="accent2"/>
              </a:solidFill>
              <a:ln w="15875">
                <a:solidFill>
                  <a:schemeClr val="tx1"/>
                </a:solidFill>
                <a:prstDash val="solid"/>
              </a:ln>
            </c:spPr>
            <c:extLst>
              <c:ext xmlns:c16="http://schemas.microsoft.com/office/drawing/2014/chart" uri="{C3380CC4-5D6E-409C-BE32-E72D297353CC}">
                <c16:uniqueId val="{00000016-8CED-4F97-BA10-1214B2DA6A35}"/>
              </c:ext>
            </c:extLst>
          </c:dPt>
          <c:dPt>
            <c:idx val="2"/>
            <c:bubble3D val="0"/>
            <c:extLst>
              <c:ext xmlns:c16="http://schemas.microsoft.com/office/drawing/2014/chart" uri="{C3380CC4-5D6E-409C-BE32-E72D297353CC}">
                <c16:uniqueId val="{00000017-8CED-4F97-BA10-1214B2DA6A35}"/>
              </c:ext>
            </c:extLst>
          </c:dPt>
          <c:dPt>
            <c:idx val="3"/>
            <c:bubble3D val="0"/>
            <c:spPr>
              <a:solidFill>
                <a:schemeClr val="folHlink"/>
              </a:solidFill>
              <a:ln w="15875">
                <a:solidFill>
                  <a:schemeClr val="tx1"/>
                </a:solidFill>
                <a:prstDash val="solid"/>
              </a:ln>
            </c:spPr>
            <c:extLst>
              <c:ext xmlns:c16="http://schemas.microsoft.com/office/drawing/2014/chart" uri="{C3380CC4-5D6E-409C-BE32-E72D297353CC}">
                <c16:uniqueId val="{00000019-8CED-4F97-BA10-1214B2DA6A35}"/>
              </c:ext>
            </c:extLst>
          </c:dPt>
          <c:cat>
            <c:strRef>
              <c:f>Sheet1!$B$1:$E$1</c:f>
              <c:strCache>
                <c:ptCount val="4"/>
                <c:pt idx="0">
                  <c:v>农业</c:v>
                </c:pt>
                <c:pt idx="1">
                  <c:v>林业</c:v>
                </c:pt>
                <c:pt idx="2">
                  <c:v>渔业</c:v>
                </c:pt>
                <c:pt idx="3">
                  <c:v>牧业</c:v>
                </c:pt>
              </c:strCache>
            </c:strRef>
          </c:cat>
          <c:val>
            <c:numRef>
              <c:f>Sheet1!$B$4:$E$4</c:f>
              <c:numCache>
                <c:formatCode>General</c:formatCode>
                <c:ptCount val="4"/>
              </c:numCache>
            </c:numRef>
          </c:val>
          <c:extLst>
            <c:ext xmlns:c16="http://schemas.microsoft.com/office/drawing/2014/chart" uri="{C3380CC4-5D6E-409C-BE32-E72D297353CC}">
              <c16:uniqueId val="{0000001A-8CED-4F97-BA10-1214B2DA6A35}"/>
            </c:ext>
          </c:extLst>
        </c:ser>
        <c:ser>
          <c:idx val="3"/>
          <c:order val="3"/>
          <c:tx>
            <c:strRef>
              <c:f>Sheet1!$A$5</c:f>
              <c:strCache>
                <c:ptCount val="1"/>
              </c:strCache>
            </c:strRef>
          </c:tx>
          <c:spPr>
            <a:solidFill>
              <a:schemeClr val="folHlink"/>
            </a:solidFill>
            <a:ln w="15875">
              <a:solidFill>
                <a:schemeClr val="tx1"/>
              </a:solidFill>
              <a:prstDash val="solid"/>
            </a:ln>
          </c:spPr>
          <c:explosion val="25"/>
          <c:dPt>
            <c:idx val="0"/>
            <c:bubble3D val="0"/>
            <c:spPr>
              <a:solidFill>
                <a:schemeClr val="accent1"/>
              </a:solidFill>
              <a:ln w="15875">
                <a:solidFill>
                  <a:schemeClr val="tx1"/>
                </a:solidFill>
                <a:prstDash val="solid"/>
              </a:ln>
            </c:spPr>
            <c:extLst>
              <c:ext xmlns:c16="http://schemas.microsoft.com/office/drawing/2014/chart" uri="{C3380CC4-5D6E-409C-BE32-E72D297353CC}">
                <c16:uniqueId val="{0000001D-8CED-4F97-BA10-1214B2DA6A35}"/>
              </c:ext>
            </c:extLst>
          </c:dPt>
          <c:dPt>
            <c:idx val="1"/>
            <c:bubble3D val="0"/>
            <c:spPr>
              <a:solidFill>
                <a:schemeClr val="accent2"/>
              </a:solidFill>
              <a:ln w="15875">
                <a:solidFill>
                  <a:schemeClr val="tx1"/>
                </a:solidFill>
                <a:prstDash val="solid"/>
              </a:ln>
            </c:spPr>
            <c:extLst>
              <c:ext xmlns:c16="http://schemas.microsoft.com/office/drawing/2014/chart" uri="{C3380CC4-5D6E-409C-BE32-E72D297353CC}">
                <c16:uniqueId val="{0000001F-8CED-4F97-BA10-1214B2DA6A35}"/>
              </c:ext>
            </c:extLst>
          </c:dPt>
          <c:dPt>
            <c:idx val="2"/>
            <c:bubble3D val="0"/>
            <c:spPr>
              <a:solidFill>
                <a:schemeClr val="hlink"/>
              </a:solidFill>
              <a:ln w="15875">
                <a:solidFill>
                  <a:schemeClr val="tx1"/>
                </a:solidFill>
                <a:prstDash val="solid"/>
              </a:ln>
            </c:spPr>
            <c:extLst>
              <c:ext xmlns:c16="http://schemas.microsoft.com/office/drawing/2014/chart" uri="{C3380CC4-5D6E-409C-BE32-E72D297353CC}">
                <c16:uniqueId val="{00000021-8CED-4F97-BA10-1214B2DA6A35}"/>
              </c:ext>
            </c:extLst>
          </c:dPt>
          <c:dPt>
            <c:idx val="3"/>
            <c:bubble3D val="0"/>
            <c:extLst>
              <c:ext xmlns:c16="http://schemas.microsoft.com/office/drawing/2014/chart" uri="{C3380CC4-5D6E-409C-BE32-E72D297353CC}">
                <c16:uniqueId val="{00000022-8CED-4F97-BA10-1214B2DA6A35}"/>
              </c:ext>
            </c:extLst>
          </c:dPt>
          <c:cat>
            <c:strRef>
              <c:f>Sheet1!$B$1:$E$1</c:f>
              <c:strCache>
                <c:ptCount val="4"/>
                <c:pt idx="0">
                  <c:v>农业</c:v>
                </c:pt>
                <c:pt idx="1">
                  <c:v>林业</c:v>
                </c:pt>
                <c:pt idx="2">
                  <c:v>渔业</c:v>
                </c:pt>
                <c:pt idx="3">
                  <c:v>牧业</c:v>
                </c:pt>
              </c:strCache>
            </c:strRef>
          </c:cat>
          <c:val>
            <c:numRef>
              <c:f>Sheet1!$B$5:$E$5</c:f>
              <c:numCache>
                <c:formatCode>General</c:formatCode>
                <c:ptCount val="4"/>
              </c:numCache>
            </c:numRef>
          </c:val>
          <c:extLst>
            <c:ext xmlns:c16="http://schemas.microsoft.com/office/drawing/2014/chart" uri="{C3380CC4-5D6E-409C-BE32-E72D297353CC}">
              <c16:uniqueId val="{00000023-8CED-4F97-BA10-1214B2DA6A35}"/>
            </c:ext>
          </c:extLst>
        </c:ser>
        <c:dLbls>
          <c:showLegendKey val="0"/>
          <c:showVal val="0"/>
          <c:showCatName val="0"/>
          <c:showSerName val="0"/>
          <c:showPercent val="0"/>
          <c:showBubbleSize val="0"/>
          <c:showLeaderLines val="1"/>
        </c:dLbls>
        <c:firstSliceAng val="216"/>
      </c:pieChart>
      <c:spPr>
        <a:noFill/>
        <a:ln w="15875">
          <a:solidFill>
            <a:schemeClr val="tx1"/>
          </a:solidFill>
          <a:prstDash val="solid"/>
        </a:ln>
      </c:spPr>
    </c:plotArea>
    <c:legend>
      <c:legendPos val="r"/>
      <c:legendEntry>
        <c:idx val="0"/>
        <c:txPr>
          <a:bodyPr/>
          <a:lstStyle/>
          <a:p>
            <a:pPr>
              <a:defRPr sz="2525" b="1" i="1" u="none" strike="noStrike" baseline="0">
                <a:solidFill>
                  <a:schemeClr val="tx1"/>
                </a:solidFill>
                <a:latin typeface="宋体"/>
                <a:ea typeface="宋体"/>
                <a:cs typeface="宋体"/>
              </a:defRPr>
            </a:pPr>
            <a:endParaRPr lang="zh-CN"/>
          </a:p>
        </c:txPr>
      </c:legendEntry>
      <c:legendEntry>
        <c:idx val="1"/>
        <c:txPr>
          <a:bodyPr/>
          <a:lstStyle/>
          <a:p>
            <a:pPr>
              <a:defRPr sz="2525" b="1" i="1" u="none" strike="noStrike" baseline="0">
                <a:solidFill>
                  <a:schemeClr val="tx1"/>
                </a:solidFill>
                <a:latin typeface="宋体"/>
                <a:ea typeface="宋体"/>
                <a:cs typeface="宋体"/>
              </a:defRPr>
            </a:pPr>
            <a:endParaRPr lang="zh-CN"/>
          </a:p>
        </c:txPr>
      </c:legendEntry>
      <c:legendEntry>
        <c:idx val="2"/>
        <c:txPr>
          <a:bodyPr/>
          <a:lstStyle/>
          <a:p>
            <a:pPr>
              <a:defRPr sz="2525" b="1" i="1" u="none" strike="noStrike" baseline="0">
                <a:solidFill>
                  <a:schemeClr val="tx1"/>
                </a:solidFill>
                <a:latin typeface="宋体"/>
                <a:ea typeface="宋体"/>
                <a:cs typeface="宋体"/>
              </a:defRPr>
            </a:pPr>
            <a:endParaRPr lang="zh-CN"/>
          </a:p>
        </c:txPr>
      </c:legendEntry>
      <c:legendEntry>
        <c:idx val="3"/>
        <c:txPr>
          <a:bodyPr/>
          <a:lstStyle/>
          <a:p>
            <a:pPr>
              <a:defRPr sz="2525" b="1" i="1" u="none" strike="noStrike" baseline="0">
                <a:solidFill>
                  <a:schemeClr val="tx1"/>
                </a:solidFill>
                <a:latin typeface="宋体"/>
                <a:ea typeface="宋体"/>
                <a:cs typeface="宋体"/>
              </a:defRPr>
            </a:pPr>
            <a:endParaRPr lang="zh-CN"/>
          </a:p>
        </c:txPr>
      </c:legendEntry>
      <c:layout>
        <c:manualLayout>
          <c:xMode val="edge"/>
          <c:yMode val="edge"/>
          <c:x val="0.80793650793650795"/>
          <c:y val="0.33573141486810554"/>
          <c:w val="0.18888888888888888"/>
          <c:h val="0.43165467625899279"/>
        </c:manualLayout>
      </c:layout>
      <c:overlay val="0"/>
      <c:spPr>
        <a:noFill/>
        <a:ln w="3969">
          <a:solidFill>
            <a:schemeClr val="tx1"/>
          </a:solidFill>
          <a:prstDash val="solid"/>
        </a:ln>
      </c:spPr>
      <c:txPr>
        <a:bodyPr/>
        <a:lstStyle/>
        <a:p>
          <a:pPr>
            <a:defRPr sz="2069" b="1" i="0" u="none" strike="noStrike" baseline="0">
              <a:solidFill>
                <a:schemeClr val="tx1"/>
              </a:solidFill>
              <a:latin typeface="宋体"/>
              <a:ea typeface="宋体"/>
              <a:cs typeface="宋体"/>
            </a:defRPr>
          </a:pPr>
          <a:endParaRPr lang="zh-CN"/>
        </a:p>
      </c:txPr>
    </c:legend>
    <c:plotVisOnly val="1"/>
    <c:dispBlanksAs val="zero"/>
    <c:showDLblsOverMax val="0"/>
  </c:chart>
  <c:spPr>
    <a:noFill/>
    <a:ln>
      <a:noFill/>
    </a:ln>
  </c:spPr>
  <c:txPr>
    <a:bodyPr/>
    <a:lstStyle/>
    <a:p>
      <a:pPr>
        <a:defRPr sz="2250" b="1" i="0" u="none" strike="noStrike" baseline="0">
          <a:solidFill>
            <a:schemeClr val="tx1"/>
          </a:solidFill>
          <a:latin typeface="宋体"/>
          <a:ea typeface="宋体"/>
          <a:cs typeface="宋体"/>
        </a:defRPr>
      </a:pPr>
      <a:endParaRPr lang="zh-CN"/>
    </a:p>
  </c:txPr>
  <c:externalData r:id="rId1">
    <c:autoUpdate val="0"/>
  </c:externalData>
</c:chartSpace>
</file>

<file path=ppt/media/audio1.wav>
</file>

<file path=ppt/media/image1.jpeg>
</file>

<file path=ppt/media/image10.jpeg>
</file>

<file path=ppt/media/image11.jpeg>
</file>

<file path=ppt/media/image12.jpeg>
</file>

<file path=ppt/media/image13.jpeg>
</file>

<file path=ppt/media/image14.jpeg>
</file>

<file path=ppt/media/image15.pn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pn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jpeg>
</file>

<file path=ppt/media/image50.jpeg>
</file>

<file path=ppt/media/image51.jpeg>
</file>

<file path=ppt/media/image52.jpeg>
</file>

<file path=ppt/media/image53.jpeg>
</file>

<file path=ppt/media/image54.png>
</file>

<file path=ppt/media/image55.png>
</file>

<file path=ppt/media/image56.jpeg>
</file>

<file path=ppt/media/image57.jpeg>
</file>

<file path=ppt/media/image58.jpeg>
</file>

<file path=ppt/media/image59.jpeg>
</file>

<file path=ppt/media/image6.jpeg>
</file>

<file path=ppt/media/image60.jpeg>
</file>

<file path=ppt/media/image61.jpeg>
</file>

<file path=ppt/media/image62.jpeg>
</file>

<file path=ppt/media/image63.jpeg>
</file>

<file path=ppt/media/image64.jpeg>
</file>

<file path=ppt/media/image65.jpeg>
</file>

<file path=ppt/media/image66.jpeg>
</file>

<file path=ppt/media/image67.jpeg>
</file>

<file path=ppt/media/image68.jpeg>
</file>

<file path=ppt/media/image69.jpeg>
</file>

<file path=ppt/media/image7.png>
</file>

<file path=ppt/media/image70.jpeg>
</file>

<file path=ppt/media/image71.jpeg>
</file>

<file path=ppt/media/image72.jpeg>
</file>

<file path=ppt/media/image73.jpeg>
</file>

<file path=ppt/media/image74.jpeg>
</file>

<file path=ppt/media/image75.jpeg>
</file>

<file path=ppt/media/image76.jpeg>
</file>

<file path=ppt/media/image77.jpeg>
</file>

<file path=ppt/media/image78.jpeg>
</file>

<file path=ppt/media/image79.jpeg>
</file>

<file path=ppt/media/image8.jpeg>
</file>

<file path=ppt/media/image80.png>
</file>

<file path=ppt/media/image81.jpeg>
</file>

<file path=ppt/media/image82.jpeg>
</file>

<file path=ppt/media/image83.jpeg>
</file>

<file path=ppt/media/image84.jpeg>
</file>

<file path=ppt/media/image85.jpeg>
</file>

<file path=ppt/media/image86.jpeg>
</file>

<file path=ppt/media/image87.jpeg>
</file>

<file path=ppt/media/image88.png>
</file>

<file path=ppt/media/image89.png>
</file>

<file path=ppt/media/image9.jpe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8786" name="Rectangle 2">
            <a:extLst>
              <a:ext uri="{FF2B5EF4-FFF2-40B4-BE49-F238E27FC236}">
                <a16:creationId xmlns:a16="http://schemas.microsoft.com/office/drawing/2014/main" id="{8E156037-9674-43D8-969D-A5C651DD514B}"/>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solidFill>
                  <a:schemeClr val="tx1"/>
                </a:solidFill>
                <a:ea typeface="宋体" pitchFamily="2" charset="-122"/>
              </a:defRPr>
            </a:lvl1pPr>
          </a:lstStyle>
          <a:p>
            <a:pPr>
              <a:defRPr/>
            </a:pPr>
            <a:endParaRPr lang="en-US" altLang="zh-CN"/>
          </a:p>
        </p:txBody>
      </p:sp>
      <p:sp>
        <p:nvSpPr>
          <p:cNvPr id="118787" name="Rectangle 3">
            <a:extLst>
              <a:ext uri="{FF2B5EF4-FFF2-40B4-BE49-F238E27FC236}">
                <a16:creationId xmlns:a16="http://schemas.microsoft.com/office/drawing/2014/main" id="{7D9BFDFF-D19C-4F54-B247-60E8181D0853}"/>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solidFill>
                  <a:schemeClr val="tx1"/>
                </a:solidFill>
                <a:ea typeface="宋体" pitchFamily="2" charset="-122"/>
              </a:defRPr>
            </a:lvl1pPr>
          </a:lstStyle>
          <a:p>
            <a:pPr>
              <a:defRPr/>
            </a:pPr>
            <a:endParaRPr lang="en-US" altLang="zh-CN"/>
          </a:p>
        </p:txBody>
      </p:sp>
      <p:sp>
        <p:nvSpPr>
          <p:cNvPr id="61444" name="Rectangle 4">
            <a:extLst>
              <a:ext uri="{FF2B5EF4-FFF2-40B4-BE49-F238E27FC236}">
                <a16:creationId xmlns:a16="http://schemas.microsoft.com/office/drawing/2014/main" id="{0FDFE3D2-AABA-49BA-B72E-18D281E4C6F7}"/>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8789" name="Rectangle 5">
            <a:extLst>
              <a:ext uri="{FF2B5EF4-FFF2-40B4-BE49-F238E27FC236}">
                <a16:creationId xmlns:a16="http://schemas.microsoft.com/office/drawing/2014/main" id="{224823D9-B14C-4A33-BFFF-192A0F409E3A}"/>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118790" name="Rectangle 6">
            <a:extLst>
              <a:ext uri="{FF2B5EF4-FFF2-40B4-BE49-F238E27FC236}">
                <a16:creationId xmlns:a16="http://schemas.microsoft.com/office/drawing/2014/main" id="{6B8ABE5F-EC88-424E-86FB-140AC6B16F12}"/>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solidFill>
                  <a:schemeClr val="tx1"/>
                </a:solidFill>
                <a:ea typeface="宋体" pitchFamily="2" charset="-122"/>
              </a:defRPr>
            </a:lvl1pPr>
          </a:lstStyle>
          <a:p>
            <a:pPr>
              <a:defRPr/>
            </a:pPr>
            <a:endParaRPr lang="en-US" altLang="zh-CN"/>
          </a:p>
        </p:txBody>
      </p:sp>
      <p:sp>
        <p:nvSpPr>
          <p:cNvPr id="118791" name="Rectangle 7">
            <a:extLst>
              <a:ext uri="{FF2B5EF4-FFF2-40B4-BE49-F238E27FC236}">
                <a16:creationId xmlns:a16="http://schemas.microsoft.com/office/drawing/2014/main" id="{2EBDD8C8-DBEC-4037-862B-095FF785D84F}"/>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solidFill>
                  <a:schemeClr val="tx1"/>
                </a:solidFill>
                <a:ea typeface="宋体" panose="02010600030101010101" pitchFamily="2" charset="-122"/>
              </a:defRPr>
            </a:lvl1pPr>
          </a:lstStyle>
          <a:p>
            <a:fld id="{C1236975-965A-457D-879F-171E91AA70C0}" type="slidenum">
              <a:rPr lang="en-US" altLang="zh-CN"/>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a:extLst>
              <a:ext uri="{FF2B5EF4-FFF2-40B4-BE49-F238E27FC236}">
                <a16:creationId xmlns:a16="http://schemas.microsoft.com/office/drawing/2014/main" id="{33CD5ED4-FED8-4D96-95FA-B4B609E815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fld id="{20929321-B02E-49DF-8C89-66386BDEEC4A}" type="slidenum">
              <a:rPr lang="en-US" altLang="zh-CN" sz="1200" b="0">
                <a:solidFill>
                  <a:schemeClr val="tx1"/>
                </a:solidFill>
                <a:ea typeface="宋体" panose="02010600030101010101" pitchFamily="2" charset="-122"/>
              </a:rPr>
              <a:pPr eaLnBrk="1" hangingPunct="1"/>
              <a:t>54</a:t>
            </a:fld>
            <a:endParaRPr lang="en-US" altLang="zh-CN" sz="1200" b="0">
              <a:solidFill>
                <a:schemeClr val="tx1"/>
              </a:solidFill>
              <a:ea typeface="宋体" panose="02010600030101010101" pitchFamily="2" charset="-122"/>
            </a:endParaRPr>
          </a:p>
        </p:txBody>
      </p:sp>
      <p:sp>
        <p:nvSpPr>
          <p:cNvPr id="62467" name="Rectangle 2">
            <a:extLst>
              <a:ext uri="{FF2B5EF4-FFF2-40B4-BE49-F238E27FC236}">
                <a16:creationId xmlns:a16="http://schemas.microsoft.com/office/drawing/2014/main" id="{B4224941-218F-40D3-9DB3-CA3D28657EB2}"/>
              </a:ext>
            </a:extLst>
          </p:cNvPr>
          <p:cNvSpPr>
            <a:spLocks noGrp="1" noRot="1" noChangeAspect="1" noChangeArrowheads="1" noTextEdit="1"/>
          </p:cNvSpPr>
          <p:nvPr>
            <p:ph type="sldImg"/>
          </p:nvPr>
        </p:nvSpPr>
        <p:spPr>
          <a:ln/>
        </p:spPr>
      </p:sp>
      <p:sp>
        <p:nvSpPr>
          <p:cNvPr id="62468" name="Rectangle 3">
            <a:extLst>
              <a:ext uri="{FF2B5EF4-FFF2-40B4-BE49-F238E27FC236}">
                <a16:creationId xmlns:a16="http://schemas.microsoft.com/office/drawing/2014/main" id="{A22FDD1D-F43F-4B56-BA49-02E9E88E334F}"/>
              </a:ext>
            </a:extLst>
          </p:cNvPr>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grpSp>
        <p:nvGrpSpPr>
          <p:cNvPr id="4" name="Group 2">
            <a:extLst>
              <a:ext uri="{FF2B5EF4-FFF2-40B4-BE49-F238E27FC236}">
                <a16:creationId xmlns:a16="http://schemas.microsoft.com/office/drawing/2014/main" id="{357E5715-F33A-4125-B06E-93CF1BB7B6A0}"/>
              </a:ext>
            </a:extLst>
          </p:cNvPr>
          <p:cNvGrpSpPr>
            <a:grpSpLocks/>
          </p:cNvGrpSpPr>
          <p:nvPr/>
        </p:nvGrpSpPr>
        <p:grpSpPr bwMode="auto">
          <a:xfrm>
            <a:off x="0" y="0"/>
            <a:ext cx="9144000" cy="6918325"/>
            <a:chOff x="0" y="0"/>
            <a:chExt cx="5760" cy="4358"/>
          </a:xfrm>
        </p:grpSpPr>
        <p:sp>
          <p:nvSpPr>
            <p:cNvPr id="5" name="Rectangle 3">
              <a:extLst>
                <a:ext uri="{FF2B5EF4-FFF2-40B4-BE49-F238E27FC236}">
                  <a16:creationId xmlns:a16="http://schemas.microsoft.com/office/drawing/2014/main" id="{AA3EDEAF-BAE4-4476-BF89-58A97EF759E5}"/>
                </a:ext>
              </a:extLst>
            </p:cNvPr>
            <p:cNvSpPr>
              <a:spLocks noChangeArrowheads="1"/>
            </p:cNvSpPr>
            <p:nvPr/>
          </p:nvSpPr>
          <p:spPr bwMode="invGray">
            <a:xfrm>
              <a:off x="5533" y="280"/>
              <a:ext cx="227" cy="1986"/>
            </a:xfrm>
            <a:prstGeom prst="rect">
              <a:avLst/>
            </a:prstGeom>
            <a:gradFill rotWithShape="0">
              <a:gsLst>
                <a:gs pos="0">
                  <a:schemeClr val="bg2"/>
                </a:gs>
                <a:gs pos="50000">
                  <a:schemeClr val="hlink"/>
                </a:gs>
                <a:gs pos="100000">
                  <a:schemeClr val="bg2"/>
                </a:gs>
              </a:gsLst>
              <a:lin ang="0" scaled="1"/>
            </a:gradFill>
            <a:ln w="9525">
              <a:noFill/>
              <a:miter lim="800000"/>
              <a:headEnd/>
              <a:tailEnd/>
            </a:ln>
          </p:spPr>
          <p:txBody>
            <a:bodyPr wrap="none" anchor="ctr"/>
            <a:lstStyle/>
            <a:p>
              <a:pPr>
                <a:defRPr/>
              </a:pPr>
              <a:endParaRPr lang="zh-CN" altLang="en-US">
                <a:ea typeface="黑体" pitchFamily="2" charset="-122"/>
              </a:endParaRPr>
            </a:p>
          </p:txBody>
        </p:sp>
        <p:sp>
          <p:nvSpPr>
            <p:cNvPr id="6" name="Freeform 4">
              <a:extLst>
                <a:ext uri="{FF2B5EF4-FFF2-40B4-BE49-F238E27FC236}">
                  <a16:creationId xmlns:a16="http://schemas.microsoft.com/office/drawing/2014/main" id="{02EE8F57-F0C7-4B17-A9B7-1B9421BBBBE3}"/>
                </a:ext>
              </a:extLst>
            </p:cNvPr>
            <p:cNvSpPr>
              <a:spLocks/>
            </p:cNvSpPr>
            <p:nvPr/>
          </p:nvSpPr>
          <p:spPr bwMode="invGray">
            <a:xfrm>
              <a:off x="0" y="0"/>
              <a:ext cx="5760" cy="1344"/>
            </a:xfrm>
            <a:custGeom>
              <a:avLst/>
              <a:gdLst/>
              <a:ahLst/>
              <a:cxnLst>
                <a:cxn ang="0">
                  <a:pos x="0" y="0"/>
                </a:cxn>
                <a:cxn ang="0">
                  <a:pos x="5760" y="0"/>
                </a:cxn>
                <a:cxn ang="0">
                  <a:pos x="5760" y="720"/>
                </a:cxn>
                <a:cxn ang="0">
                  <a:pos x="3600" y="624"/>
                </a:cxn>
                <a:cxn ang="0">
                  <a:pos x="0" y="1000"/>
                </a:cxn>
                <a:cxn ang="0">
                  <a:pos x="0" y="0"/>
                </a:cxn>
              </a:cxnLst>
              <a:rect l="0" t="0" r="r" b="b"/>
              <a:pathLst>
                <a:path w="5760" h="1104">
                  <a:moveTo>
                    <a:pt x="0" y="0"/>
                  </a:moveTo>
                  <a:lnTo>
                    <a:pt x="5760" y="0"/>
                  </a:lnTo>
                  <a:lnTo>
                    <a:pt x="5760" y="720"/>
                  </a:lnTo>
                  <a:cubicBezTo>
                    <a:pt x="5400" y="824"/>
                    <a:pt x="4560" y="577"/>
                    <a:pt x="3600" y="624"/>
                  </a:cubicBezTo>
                  <a:cubicBezTo>
                    <a:pt x="2640" y="671"/>
                    <a:pt x="600" y="1104"/>
                    <a:pt x="0" y="1000"/>
                  </a:cubicBezTo>
                  <a:lnTo>
                    <a:pt x="0" y="0"/>
                  </a:lnTo>
                  <a:close/>
                </a:path>
              </a:pathLst>
            </a:custGeom>
            <a:gradFill rotWithShape="0">
              <a:gsLst>
                <a:gs pos="0">
                  <a:schemeClr val="bg2"/>
                </a:gs>
                <a:gs pos="50000">
                  <a:schemeClr val="bg1"/>
                </a:gs>
                <a:gs pos="100000">
                  <a:schemeClr val="bg2"/>
                </a:gs>
              </a:gsLst>
              <a:lin ang="0" scaled="1"/>
            </a:gradFill>
            <a:ln w="9525">
              <a:noFill/>
              <a:round/>
              <a:headEnd/>
              <a:tailEnd/>
            </a:ln>
          </p:spPr>
          <p:txBody>
            <a:bodyPr wrap="none" anchor="ctr"/>
            <a:lstStyle/>
            <a:p>
              <a:pPr>
                <a:defRPr/>
              </a:pPr>
              <a:endParaRPr lang="zh-CN" altLang="en-US">
                <a:ea typeface="黑体" pitchFamily="2" charset="-122"/>
              </a:endParaRPr>
            </a:p>
          </p:txBody>
        </p:sp>
        <p:sp>
          <p:nvSpPr>
            <p:cNvPr id="7" name="Freeform 5">
              <a:extLst>
                <a:ext uri="{FF2B5EF4-FFF2-40B4-BE49-F238E27FC236}">
                  <a16:creationId xmlns:a16="http://schemas.microsoft.com/office/drawing/2014/main" id="{A092ABEC-292C-4C6B-85FC-82EEE0D75564}"/>
                </a:ext>
              </a:extLst>
            </p:cNvPr>
            <p:cNvSpPr>
              <a:spLocks/>
            </p:cNvSpPr>
            <p:nvPr/>
          </p:nvSpPr>
          <p:spPr bwMode="invGray">
            <a:xfrm>
              <a:off x="0" y="733"/>
              <a:ext cx="5760" cy="3587"/>
            </a:xfrm>
            <a:custGeom>
              <a:avLst/>
              <a:gdLst/>
              <a:ahLst/>
              <a:cxnLst>
                <a:cxn ang="0">
                  <a:pos x="0" y="582"/>
                </a:cxn>
                <a:cxn ang="0">
                  <a:pos x="2640" y="267"/>
                </a:cxn>
                <a:cxn ang="0">
                  <a:pos x="3373" y="160"/>
                </a:cxn>
                <a:cxn ang="0">
                  <a:pos x="5760" y="358"/>
                </a:cxn>
                <a:cxn ang="0">
                  <a:pos x="5760" y="3587"/>
                </a:cxn>
                <a:cxn ang="0">
                  <a:pos x="0" y="3587"/>
                </a:cxn>
                <a:cxn ang="0">
                  <a:pos x="0" y="582"/>
                </a:cxn>
              </a:cxnLst>
              <a:rect l="0" t="0" r="r" b="b"/>
              <a:pathLst>
                <a:path w="5760" h="3587">
                  <a:moveTo>
                    <a:pt x="0" y="582"/>
                  </a:moveTo>
                  <a:cubicBezTo>
                    <a:pt x="1027" y="680"/>
                    <a:pt x="1960" y="387"/>
                    <a:pt x="2640" y="267"/>
                  </a:cubicBezTo>
                  <a:cubicBezTo>
                    <a:pt x="2640" y="267"/>
                    <a:pt x="3268" y="180"/>
                    <a:pt x="3373" y="160"/>
                  </a:cubicBezTo>
                  <a:cubicBezTo>
                    <a:pt x="4120" y="0"/>
                    <a:pt x="5280" y="358"/>
                    <a:pt x="5760" y="358"/>
                  </a:cubicBezTo>
                  <a:lnTo>
                    <a:pt x="5760" y="3587"/>
                  </a:lnTo>
                  <a:lnTo>
                    <a:pt x="0" y="3587"/>
                  </a:lnTo>
                  <a:cubicBezTo>
                    <a:pt x="0" y="3587"/>
                    <a:pt x="0" y="582"/>
                    <a:pt x="0" y="582"/>
                  </a:cubicBezTo>
                  <a:close/>
                </a:path>
              </a:pathLst>
            </a:custGeom>
            <a:gradFill rotWithShape="0">
              <a:gsLst>
                <a:gs pos="0">
                  <a:schemeClr val="bg2"/>
                </a:gs>
                <a:gs pos="50000">
                  <a:schemeClr val="bg1"/>
                </a:gs>
                <a:gs pos="100000">
                  <a:schemeClr val="bg2"/>
                </a:gs>
              </a:gsLst>
              <a:lin ang="0" scaled="1"/>
            </a:gradFill>
            <a:ln w="9525" cap="flat">
              <a:noFill/>
              <a:prstDash val="solid"/>
              <a:round/>
              <a:headEnd type="none" w="med" len="med"/>
              <a:tailEnd type="none" w="med" len="med"/>
            </a:ln>
            <a:effectLst/>
          </p:spPr>
          <p:txBody>
            <a:bodyPr wrap="none" anchor="ctr"/>
            <a:lstStyle/>
            <a:p>
              <a:pPr>
                <a:defRPr/>
              </a:pPr>
              <a:endParaRPr lang="zh-CN" altLang="en-US">
                <a:ea typeface="黑体" pitchFamily="2" charset="-122"/>
              </a:endParaRPr>
            </a:p>
          </p:txBody>
        </p:sp>
        <p:sp>
          <p:nvSpPr>
            <p:cNvPr id="8" name="Freeform 6">
              <a:extLst>
                <a:ext uri="{FF2B5EF4-FFF2-40B4-BE49-F238E27FC236}">
                  <a16:creationId xmlns:a16="http://schemas.microsoft.com/office/drawing/2014/main" id="{C2D8B7D6-1F7F-461B-BF57-C1151434E287}"/>
                </a:ext>
              </a:extLst>
            </p:cNvPr>
            <p:cNvSpPr>
              <a:spLocks/>
            </p:cNvSpPr>
            <p:nvPr/>
          </p:nvSpPr>
          <p:spPr bwMode="invGray">
            <a:xfrm>
              <a:off x="0" y="184"/>
              <a:ext cx="5760" cy="538"/>
            </a:xfrm>
            <a:custGeom>
              <a:avLst/>
              <a:gdLst/>
              <a:ahLst/>
              <a:cxnLst>
                <a:cxn ang="0">
                  <a:pos x="0" y="163"/>
                </a:cxn>
                <a:cxn ang="0">
                  <a:pos x="0" y="403"/>
                </a:cxn>
                <a:cxn ang="0">
                  <a:pos x="1773" y="443"/>
                </a:cxn>
                <a:cxn ang="0">
                  <a:pos x="4573" y="176"/>
                </a:cxn>
                <a:cxn ang="0">
                  <a:pos x="5760" y="536"/>
                </a:cxn>
                <a:cxn ang="0">
                  <a:pos x="5760" y="163"/>
                </a:cxn>
                <a:cxn ang="0">
                  <a:pos x="4560" y="29"/>
                </a:cxn>
                <a:cxn ang="0">
                  <a:pos x="1987" y="336"/>
                </a:cxn>
                <a:cxn ang="0">
                  <a:pos x="0" y="163"/>
                </a:cxn>
              </a:cxnLst>
              <a:rect l="0" t="0" r="r" b="b"/>
              <a:pathLst>
                <a:path w="5760" h="538">
                  <a:moveTo>
                    <a:pt x="0" y="163"/>
                  </a:moveTo>
                  <a:lnTo>
                    <a:pt x="0" y="403"/>
                  </a:lnTo>
                  <a:cubicBezTo>
                    <a:pt x="295" y="450"/>
                    <a:pt x="1011" y="481"/>
                    <a:pt x="1773" y="443"/>
                  </a:cubicBezTo>
                  <a:cubicBezTo>
                    <a:pt x="2535" y="405"/>
                    <a:pt x="3909" y="161"/>
                    <a:pt x="4573" y="176"/>
                  </a:cubicBezTo>
                  <a:cubicBezTo>
                    <a:pt x="5237" y="191"/>
                    <a:pt x="5562" y="538"/>
                    <a:pt x="5760" y="536"/>
                  </a:cubicBezTo>
                  <a:lnTo>
                    <a:pt x="5760" y="163"/>
                  </a:lnTo>
                  <a:cubicBezTo>
                    <a:pt x="5560" y="79"/>
                    <a:pt x="5189" y="0"/>
                    <a:pt x="4560" y="29"/>
                  </a:cubicBezTo>
                  <a:cubicBezTo>
                    <a:pt x="3931" y="58"/>
                    <a:pt x="2747" y="314"/>
                    <a:pt x="1987" y="336"/>
                  </a:cubicBezTo>
                  <a:cubicBezTo>
                    <a:pt x="1227" y="358"/>
                    <a:pt x="414" y="199"/>
                    <a:pt x="0" y="163"/>
                  </a:cubicBezTo>
                  <a:close/>
                </a:path>
              </a:pathLst>
            </a:custGeom>
            <a:gradFill rotWithShape="0">
              <a:gsLst>
                <a:gs pos="0">
                  <a:schemeClr val="bg1"/>
                </a:gs>
                <a:gs pos="50000">
                  <a:schemeClr val="bg2"/>
                </a:gs>
                <a:gs pos="100000">
                  <a:schemeClr val="bg1"/>
                </a:gs>
              </a:gsLst>
              <a:lin ang="0" scaled="1"/>
            </a:gradFill>
            <a:ln w="9525">
              <a:noFill/>
              <a:round/>
              <a:headEnd/>
              <a:tailEnd/>
            </a:ln>
          </p:spPr>
          <p:txBody>
            <a:bodyPr wrap="none" anchor="ctr"/>
            <a:lstStyle/>
            <a:p>
              <a:pPr>
                <a:defRPr/>
              </a:pPr>
              <a:endParaRPr lang="zh-CN" altLang="en-US">
                <a:ea typeface="黑体" pitchFamily="2" charset="-122"/>
              </a:endParaRPr>
            </a:p>
          </p:txBody>
        </p:sp>
        <p:sp>
          <p:nvSpPr>
            <p:cNvPr id="9" name="Freeform 7">
              <a:extLst>
                <a:ext uri="{FF2B5EF4-FFF2-40B4-BE49-F238E27FC236}">
                  <a16:creationId xmlns:a16="http://schemas.microsoft.com/office/drawing/2014/main" id="{7E1CF73A-D657-473F-9F46-5357A30CB521}"/>
                </a:ext>
              </a:extLst>
            </p:cNvPr>
            <p:cNvSpPr>
              <a:spLocks/>
            </p:cNvSpPr>
            <p:nvPr/>
          </p:nvSpPr>
          <p:spPr bwMode="hidden">
            <a:xfrm>
              <a:off x="0" y="1515"/>
              <a:ext cx="5760" cy="674"/>
            </a:xfrm>
            <a:custGeom>
              <a:avLst/>
              <a:gdLst/>
              <a:ahLst/>
              <a:cxnLst>
                <a:cxn ang="0">
                  <a:pos x="0" y="246"/>
                </a:cxn>
                <a:cxn ang="0">
                  <a:pos x="0" y="406"/>
                </a:cxn>
                <a:cxn ang="0">
                  <a:pos x="1280" y="645"/>
                </a:cxn>
                <a:cxn ang="0">
                  <a:pos x="1627" y="580"/>
                </a:cxn>
                <a:cxn ang="0">
                  <a:pos x="4493" y="113"/>
                </a:cxn>
                <a:cxn ang="0">
                  <a:pos x="5760" y="606"/>
                </a:cxn>
                <a:cxn ang="0">
                  <a:pos x="5760" y="233"/>
                </a:cxn>
                <a:cxn ang="0">
                  <a:pos x="4040" y="33"/>
                </a:cxn>
                <a:cxn ang="0">
                  <a:pos x="1093" y="433"/>
                </a:cxn>
                <a:cxn ang="0">
                  <a:pos x="0" y="246"/>
                </a:cxn>
              </a:cxnLst>
              <a:rect l="0" t="0" r="r" b="b"/>
              <a:pathLst>
                <a:path w="5760" h="674">
                  <a:moveTo>
                    <a:pt x="0" y="246"/>
                  </a:moveTo>
                  <a:lnTo>
                    <a:pt x="0" y="406"/>
                  </a:lnTo>
                  <a:cubicBezTo>
                    <a:pt x="213" y="463"/>
                    <a:pt x="1009" y="616"/>
                    <a:pt x="1280" y="645"/>
                  </a:cubicBezTo>
                  <a:cubicBezTo>
                    <a:pt x="1551" y="674"/>
                    <a:pt x="1092" y="669"/>
                    <a:pt x="1627" y="580"/>
                  </a:cubicBezTo>
                  <a:cubicBezTo>
                    <a:pt x="2162" y="491"/>
                    <a:pt x="3804" y="109"/>
                    <a:pt x="4493" y="113"/>
                  </a:cubicBezTo>
                  <a:cubicBezTo>
                    <a:pt x="5182" y="117"/>
                    <a:pt x="5549" y="586"/>
                    <a:pt x="5760" y="606"/>
                  </a:cubicBezTo>
                  <a:lnTo>
                    <a:pt x="5760" y="233"/>
                  </a:lnTo>
                  <a:cubicBezTo>
                    <a:pt x="5471" y="158"/>
                    <a:pt x="4818" y="0"/>
                    <a:pt x="4040" y="33"/>
                  </a:cubicBezTo>
                  <a:cubicBezTo>
                    <a:pt x="3262" y="66"/>
                    <a:pt x="1766" y="398"/>
                    <a:pt x="1093" y="433"/>
                  </a:cubicBezTo>
                  <a:cubicBezTo>
                    <a:pt x="420" y="468"/>
                    <a:pt x="228" y="285"/>
                    <a:pt x="0" y="246"/>
                  </a:cubicBezTo>
                  <a:close/>
                </a:path>
              </a:pathLst>
            </a:custGeom>
            <a:gradFill rotWithShape="0">
              <a:gsLst>
                <a:gs pos="0">
                  <a:schemeClr val="bg1"/>
                </a:gs>
                <a:gs pos="50000">
                  <a:schemeClr val="accent2"/>
                </a:gs>
                <a:gs pos="100000">
                  <a:schemeClr val="bg1"/>
                </a:gs>
              </a:gsLst>
              <a:lin ang="0" scaled="1"/>
            </a:gradFill>
            <a:ln w="9525" cap="flat">
              <a:noFill/>
              <a:prstDash val="solid"/>
              <a:round/>
              <a:headEnd type="none" w="med" len="med"/>
              <a:tailEnd type="none" w="med" len="med"/>
            </a:ln>
            <a:effectLst/>
          </p:spPr>
          <p:txBody>
            <a:bodyPr wrap="none" anchor="ctr"/>
            <a:lstStyle/>
            <a:p>
              <a:pPr>
                <a:defRPr/>
              </a:pPr>
              <a:endParaRPr lang="zh-CN" altLang="en-US">
                <a:ea typeface="黑体" pitchFamily="2" charset="-122"/>
              </a:endParaRPr>
            </a:p>
          </p:txBody>
        </p:sp>
        <p:sp>
          <p:nvSpPr>
            <p:cNvPr id="10" name="Freeform 8">
              <a:extLst>
                <a:ext uri="{FF2B5EF4-FFF2-40B4-BE49-F238E27FC236}">
                  <a16:creationId xmlns:a16="http://schemas.microsoft.com/office/drawing/2014/main" id="{F6094F15-838C-4B55-9729-EF67E6A04065}"/>
                </a:ext>
              </a:extLst>
            </p:cNvPr>
            <p:cNvSpPr>
              <a:spLocks/>
            </p:cNvSpPr>
            <p:nvPr/>
          </p:nvSpPr>
          <p:spPr bwMode="white">
            <a:xfrm>
              <a:off x="1560" y="959"/>
              <a:ext cx="4200" cy="3361"/>
            </a:xfrm>
            <a:custGeom>
              <a:avLst/>
              <a:gdLst/>
              <a:ahLst/>
              <a:cxnLst>
                <a:cxn ang="0">
                  <a:pos x="0" y="3361"/>
                </a:cxn>
                <a:cxn ang="0">
                  <a:pos x="1054" y="295"/>
                </a:cxn>
                <a:cxn ang="0">
                  <a:pos x="4200" y="1588"/>
                </a:cxn>
                <a:cxn ang="0">
                  <a:pos x="4200" y="2028"/>
                </a:cxn>
                <a:cxn ang="0">
                  <a:pos x="1200" y="442"/>
                </a:cxn>
                <a:cxn ang="0">
                  <a:pos x="347" y="3361"/>
                </a:cxn>
                <a:cxn ang="0">
                  <a:pos x="0" y="3361"/>
                </a:cxn>
              </a:cxnLst>
              <a:rect l="0" t="0" r="r" b="b"/>
              <a:pathLst>
                <a:path w="4200" h="3361">
                  <a:moveTo>
                    <a:pt x="0" y="3361"/>
                  </a:moveTo>
                  <a:cubicBezTo>
                    <a:pt x="118" y="2850"/>
                    <a:pt x="354" y="590"/>
                    <a:pt x="1054" y="295"/>
                  </a:cubicBezTo>
                  <a:cubicBezTo>
                    <a:pt x="1754" y="0"/>
                    <a:pt x="3676" y="1299"/>
                    <a:pt x="4200" y="1588"/>
                  </a:cubicBezTo>
                  <a:lnTo>
                    <a:pt x="4200" y="2028"/>
                  </a:lnTo>
                  <a:cubicBezTo>
                    <a:pt x="3700" y="1837"/>
                    <a:pt x="1842" y="220"/>
                    <a:pt x="1200" y="442"/>
                  </a:cubicBezTo>
                  <a:cubicBezTo>
                    <a:pt x="558" y="664"/>
                    <a:pt x="547" y="2875"/>
                    <a:pt x="347" y="3361"/>
                  </a:cubicBezTo>
                  <a:lnTo>
                    <a:pt x="0" y="3361"/>
                  </a:lnTo>
                  <a:close/>
                </a:path>
              </a:pathLst>
            </a:custGeom>
            <a:gradFill rotWithShape="0">
              <a:gsLst>
                <a:gs pos="0">
                  <a:schemeClr val="accent2"/>
                </a:gs>
                <a:gs pos="50000">
                  <a:schemeClr val="bg1"/>
                </a:gs>
                <a:gs pos="100000">
                  <a:schemeClr val="accent2"/>
                </a:gs>
              </a:gsLst>
              <a:lin ang="5400000" scaled="1"/>
            </a:gradFill>
            <a:ln w="9525">
              <a:noFill/>
              <a:round/>
              <a:headEnd/>
              <a:tailEnd/>
            </a:ln>
          </p:spPr>
          <p:txBody>
            <a:bodyPr wrap="none" anchor="ctr"/>
            <a:lstStyle/>
            <a:p>
              <a:pPr>
                <a:defRPr/>
              </a:pPr>
              <a:endParaRPr lang="zh-CN" altLang="en-US">
                <a:ea typeface="黑体" pitchFamily="2" charset="-122"/>
              </a:endParaRPr>
            </a:p>
          </p:txBody>
        </p:sp>
        <p:sp>
          <p:nvSpPr>
            <p:cNvPr id="11" name="Freeform 9">
              <a:extLst>
                <a:ext uri="{FF2B5EF4-FFF2-40B4-BE49-F238E27FC236}">
                  <a16:creationId xmlns:a16="http://schemas.microsoft.com/office/drawing/2014/main" id="{D7D54A27-58D9-49B9-AD05-D9CA5BE47535}"/>
                </a:ext>
              </a:extLst>
            </p:cNvPr>
            <p:cNvSpPr>
              <a:spLocks/>
            </p:cNvSpPr>
            <p:nvPr/>
          </p:nvSpPr>
          <p:spPr bwMode="invGray">
            <a:xfrm>
              <a:off x="0" y="2169"/>
              <a:ext cx="5760" cy="1925"/>
            </a:xfrm>
            <a:custGeom>
              <a:avLst/>
              <a:gdLst/>
              <a:ahLst/>
              <a:cxnLst>
                <a:cxn ang="0">
                  <a:pos x="0" y="804"/>
                </a:cxn>
                <a:cxn ang="0">
                  <a:pos x="0" y="991"/>
                </a:cxn>
                <a:cxn ang="0">
                  <a:pos x="1547" y="1818"/>
                </a:cxn>
                <a:cxn ang="0">
                  <a:pos x="3253" y="351"/>
                </a:cxn>
                <a:cxn ang="0">
                  <a:pos x="5760" y="1537"/>
                </a:cxn>
                <a:cxn ang="0">
                  <a:pos x="5760" y="1151"/>
                </a:cxn>
                <a:cxn ang="0">
                  <a:pos x="3240" y="84"/>
                </a:cxn>
                <a:cxn ang="0">
                  <a:pos x="1573" y="1671"/>
                </a:cxn>
                <a:cxn ang="0">
                  <a:pos x="0" y="804"/>
                </a:cxn>
              </a:cxnLst>
              <a:rect l="0" t="0" r="r" b="b"/>
              <a:pathLst>
                <a:path w="5760" h="1925">
                  <a:moveTo>
                    <a:pt x="0" y="804"/>
                  </a:moveTo>
                  <a:lnTo>
                    <a:pt x="0" y="991"/>
                  </a:lnTo>
                  <a:cubicBezTo>
                    <a:pt x="258" y="1160"/>
                    <a:pt x="1005" y="1925"/>
                    <a:pt x="1547" y="1818"/>
                  </a:cubicBezTo>
                  <a:cubicBezTo>
                    <a:pt x="2089" y="1711"/>
                    <a:pt x="2551" y="398"/>
                    <a:pt x="3253" y="351"/>
                  </a:cubicBezTo>
                  <a:cubicBezTo>
                    <a:pt x="3955" y="304"/>
                    <a:pt x="5342" y="1404"/>
                    <a:pt x="5760" y="1537"/>
                  </a:cubicBezTo>
                  <a:lnTo>
                    <a:pt x="5760" y="1151"/>
                  </a:lnTo>
                  <a:cubicBezTo>
                    <a:pt x="5405" y="1124"/>
                    <a:pt x="3982" y="0"/>
                    <a:pt x="3240" y="84"/>
                  </a:cubicBezTo>
                  <a:cubicBezTo>
                    <a:pt x="2542" y="171"/>
                    <a:pt x="2113" y="1551"/>
                    <a:pt x="1573" y="1671"/>
                  </a:cubicBezTo>
                  <a:cubicBezTo>
                    <a:pt x="1033" y="1791"/>
                    <a:pt x="262" y="826"/>
                    <a:pt x="0" y="804"/>
                  </a:cubicBezTo>
                  <a:close/>
                </a:path>
              </a:pathLst>
            </a:custGeom>
            <a:gradFill rotWithShape="0">
              <a:gsLst>
                <a:gs pos="0">
                  <a:schemeClr val="bg1"/>
                </a:gs>
                <a:gs pos="50000">
                  <a:schemeClr val="accent2"/>
                </a:gs>
                <a:gs pos="100000">
                  <a:schemeClr val="bg1"/>
                </a:gs>
              </a:gsLst>
              <a:lin ang="0" scaled="1"/>
            </a:gradFill>
            <a:ln w="9525" cap="flat">
              <a:noFill/>
              <a:prstDash val="solid"/>
              <a:round/>
              <a:headEnd type="none" w="med" len="med"/>
              <a:tailEnd type="none" w="med" len="med"/>
            </a:ln>
            <a:effectLst/>
          </p:spPr>
          <p:txBody>
            <a:bodyPr wrap="none" anchor="ctr"/>
            <a:lstStyle/>
            <a:p>
              <a:pPr>
                <a:defRPr/>
              </a:pPr>
              <a:endParaRPr lang="zh-CN" altLang="en-US">
                <a:ea typeface="黑体" pitchFamily="2" charset="-122"/>
              </a:endParaRPr>
            </a:p>
          </p:txBody>
        </p:sp>
        <p:sp>
          <p:nvSpPr>
            <p:cNvPr id="12" name="Freeform 10">
              <a:extLst>
                <a:ext uri="{FF2B5EF4-FFF2-40B4-BE49-F238E27FC236}">
                  <a16:creationId xmlns:a16="http://schemas.microsoft.com/office/drawing/2014/main" id="{E2CF8B07-C8E6-4D01-BDA0-648E072F7F8E}"/>
                </a:ext>
              </a:extLst>
            </p:cNvPr>
            <p:cNvSpPr>
              <a:spLocks/>
            </p:cNvSpPr>
            <p:nvPr/>
          </p:nvSpPr>
          <p:spPr bwMode="white">
            <a:xfrm>
              <a:off x="0" y="2238"/>
              <a:ext cx="3929" cy="2120"/>
            </a:xfrm>
            <a:custGeom>
              <a:avLst/>
              <a:gdLst/>
              <a:ahLst/>
              <a:cxnLst>
                <a:cxn ang="0">
                  <a:pos x="0" y="415"/>
                </a:cxn>
                <a:cxn ang="0">
                  <a:pos x="0" y="508"/>
                </a:cxn>
                <a:cxn ang="0">
                  <a:pos x="1933" y="229"/>
                </a:cxn>
                <a:cxn ang="0">
                  <a:pos x="3920" y="1055"/>
                </a:cxn>
                <a:cxn ang="0">
                  <a:pos x="3587" y="2082"/>
                </a:cxn>
                <a:cxn ang="0">
                  <a:pos x="3947" y="829"/>
                </a:cxn>
                <a:cxn ang="0">
                  <a:pos x="2253" y="69"/>
                </a:cxn>
                <a:cxn ang="0">
                  <a:pos x="0" y="415"/>
                </a:cxn>
              </a:cxnLst>
              <a:rect l="0" t="0" r="r" b="b"/>
              <a:pathLst>
                <a:path w="4196" h="2120">
                  <a:moveTo>
                    <a:pt x="0" y="415"/>
                  </a:moveTo>
                  <a:lnTo>
                    <a:pt x="0" y="508"/>
                  </a:lnTo>
                  <a:cubicBezTo>
                    <a:pt x="160" y="577"/>
                    <a:pt x="1280" y="138"/>
                    <a:pt x="1933" y="229"/>
                  </a:cubicBezTo>
                  <a:cubicBezTo>
                    <a:pt x="2586" y="320"/>
                    <a:pt x="3644" y="746"/>
                    <a:pt x="3920" y="1055"/>
                  </a:cubicBezTo>
                  <a:cubicBezTo>
                    <a:pt x="4196" y="1364"/>
                    <a:pt x="3583" y="2120"/>
                    <a:pt x="3587" y="2082"/>
                  </a:cubicBezTo>
                  <a:lnTo>
                    <a:pt x="3947" y="829"/>
                  </a:lnTo>
                  <a:cubicBezTo>
                    <a:pt x="3725" y="494"/>
                    <a:pt x="2911" y="138"/>
                    <a:pt x="2253" y="69"/>
                  </a:cubicBezTo>
                  <a:cubicBezTo>
                    <a:pt x="1595" y="0"/>
                    <a:pt x="469" y="343"/>
                    <a:pt x="0" y="415"/>
                  </a:cubicBezTo>
                  <a:close/>
                </a:path>
              </a:pathLst>
            </a:custGeom>
            <a:gradFill rotWithShape="0">
              <a:gsLst>
                <a:gs pos="0">
                  <a:schemeClr val="accent2"/>
                </a:gs>
                <a:gs pos="50000">
                  <a:schemeClr val="bg1"/>
                </a:gs>
                <a:gs pos="100000">
                  <a:schemeClr val="accent2"/>
                </a:gs>
              </a:gsLst>
              <a:lin ang="5400000" scaled="1"/>
            </a:gradFill>
            <a:ln w="9525" cap="flat">
              <a:noFill/>
              <a:prstDash val="solid"/>
              <a:round/>
              <a:headEnd type="none" w="med" len="med"/>
              <a:tailEnd type="none" w="med" len="med"/>
            </a:ln>
            <a:effectLst/>
          </p:spPr>
          <p:txBody>
            <a:bodyPr wrap="none" anchor="ctr"/>
            <a:lstStyle/>
            <a:p>
              <a:pPr>
                <a:defRPr/>
              </a:pPr>
              <a:endParaRPr lang="zh-CN" altLang="en-US">
                <a:ea typeface="黑体" pitchFamily="2" charset="-122"/>
              </a:endParaRPr>
            </a:p>
          </p:txBody>
        </p:sp>
      </p:grpSp>
      <p:sp>
        <p:nvSpPr>
          <p:cNvPr id="4107" name="Rectangle 11"/>
          <p:cNvSpPr>
            <a:spLocks noGrp="1" noChangeArrowheads="1"/>
          </p:cNvSpPr>
          <p:nvPr>
            <p:ph type="ctrTitle"/>
          </p:nvPr>
        </p:nvSpPr>
        <p:spPr>
          <a:xfrm>
            <a:off x="685800" y="2286000"/>
            <a:ext cx="7772400" cy="1143000"/>
          </a:xfrm>
        </p:spPr>
        <p:txBody>
          <a:bodyPr/>
          <a:lstStyle>
            <a:lvl1pPr>
              <a:defRPr/>
            </a:lvl1pPr>
          </a:lstStyle>
          <a:p>
            <a:r>
              <a:rPr lang="zh-CN" altLang="en-US"/>
              <a:t>单击此处编辑母版标题样式</a:t>
            </a:r>
          </a:p>
        </p:txBody>
      </p:sp>
      <p:sp>
        <p:nvSpPr>
          <p:cNvPr id="4108" name="Rectangle 12"/>
          <p:cNvSpPr>
            <a:spLocks noGrp="1" noChangeArrowheads="1"/>
          </p:cNvSpPr>
          <p:nvPr>
            <p:ph type="subTitle" idx="1"/>
          </p:nvPr>
        </p:nvSpPr>
        <p:spPr>
          <a:xfrm>
            <a:off x="1371600" y="3886200"/>
            <a:ext cx="6400800" cy="1752600"/>
          </a:xfrm>
        </p:spPr>
        <p:txBody>
          <a:bodyPr/>
          <a:lstStyle>
            <a:lvl1pPr marL="0" indent="0" algn="ctr">
              <a:buFontTx/>
              <a:buNone/>
              <a:defRPr/>
            </a:lvl1pPr>
          </a:lstStyle>
          <a:p>
            <a:r>
              <a:rPr lang="zh-CN" altLang="en-US"/>
              <a:t>单击此处编辑母版副标题样式</a:t>
            </a:r>
          </a:p>
        </p:txBody>
      </p:sp>
      <p:sp>
        <p:nvSpPr>
          <p:cNvPr id="13" name="Rectangle 13">
            <a:extLst>
              <a:ext uri="{FF2B5EF4-FFF2-40B4-BE49-F238E27FC236}">
                <a16:creationId xmlns:a16="http://schemas.microsoft.com/office/drawing/2014/main" id="{76CDB5D1-EDBB-45C5-8773-40431FD1A36B}"/>
              </a:ext>
            </a:extLst>
          </p:cNvPr>
          <p:cNvSpPr>
            <a:spLocks noGrp="1" noChangeArrowheads="1"/>
          </p:cNvSpPr>
          <p:nvPr>
            <p:ph type="dt" sz="quarter" idx="10"/>
          </p:nvPr>
        </p:nvSpPr>
        <p:spPr/>
        <p:txBody>
          <a:bodyPr/>
          <a:lstStyle>
            <a:lvl1pPr>
              <a:spcBef>
                <a:spcPct val="0"/>
              </a:spcBef>
              <a:defRPr/>
            </a:lvl1pPr>
          </a:lstStyle>
          <a:p>
            <a:pPr>
              <a:defRPr/>
            </a:pPr>
            <a:endParaRPr lang="en-US" altLang="zh-CN"/>
          </a:p>
        </p:txBody>
      </p:sp>
      <p:sp>
        <p:nvSpPr>
          <p:cNvPr id="14" name="Rectangle 14">
            <a:extLst>
              <a:ext uri="{FF2B5EF4-FFF2-40B4-BE49-F238E27FC236}">
                <a16:creationId xmlns:a16="http://schemas.microsoft.com/office/drawing/2014/main" id="{1CF15877-F91F-40B0-8646-40566EDDE029}"/>
              </a:ext>
            </a:extLst>
          </p:cNvPr>
          <p:cNvSpPr>
            <a:spLocks noGrp="1" noChangeArrowheads="1"/>
          </p:cNvSpPr>
          <p:nvPr>
            <p:ph type="ftr" sz="quarter" idx="11"/>
          </p:nvPr>
        </p:nvSpPr>
        <p:spPr/>
        <p:txBody>
          <a:bodyPr/>
          <a:lstStyle>
            <a:lvl1pPr>
              <a:spcBef>
                <a:spcPct val="0"/>
              </a:spcBef>
              <a:defRPr/>
            </a:lvl1pPr>
          </a:lstStyle>
          <a:p>
            <a:pPr>
              <a:defRPr/>
            </a:pPr>
            <a:endParaRPr lang="en-US" altLang="zh-CN"/>
          </a:p>
        </p:txBody>
      </p:sp>
      <p:sp>
        <p:nvSpPr>
          <p:cNvPr id="15" name="Rectangle 15">
            <a:extLst>
              <a:ext uri="{FF2B5EF4-FFF2-40B4-BE49-F238E27FC236}">
                <a16:creationId xmlns:a16="http://schemas.microsoft.com/office/drawing/2014/main" id="{62EC65EF-0D55-4071-BD51-B5EACD2E6E53}"/>
              </a:ext>
            </a:extLst>
          </p:cNvPr>
          <p:cNvSpPr>
            <a:spLocks noGrp="1" noChangeArrowheads="1"/>
          </p:cNvSpPr>
          <p:nvPr>
            <p:ph type="sldNum" sz="quarter" idx="12"/>
          </p:nvPr>
        </p:nvSpPr>
        <p:spPr/>
        <p:txBody>
          <a:bodyPr/>
          <a:lstStyle>
            <a:lvl1pPr>
              <a:defRPr/>
            </a:lvl1pPr>
          </a:lstStyle>
          <a:p>
            <a:fld id="{2CD9E405-0B87-45C6-BDA6-A75FA427737D}" type="slidenum">
              <a:rPr lang="en-US" altLang="zh-CN"/>
              <a:pPr/>
              <a:t>‹#›</a:t>
            </a:fld>
            <a:endParaRPr lang="en-US" altLang="zh-CN"/>
          </a:p>
        </p:txBody>
      </p:sp>
    </p:spTree>
    <p:extLst>
      <p:ext uri="{BB962C8B-B14F-4D97-AF65-F5344CB8AC3E}">
        <p14:creationId xmlns:p14="http://schemas.microsoft.com/office/powerpoint/2010/main" val="2598240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24"/>
          <p:cNvSpPr>
            <a:spLocks noGrp="1" noChangeArrowheads="1"/>
          </p:cNvSpPr>
          <p:nvPr>
            <p:ph type="ftr" sz="quarter" idx="10"/>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53590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24"/>
          <p:cNvSpPr>
            <a:spLocks noGrp="1" noChangeArrowheads="1"/>
          </p:cNvSpPr>
          <p:nvPr>
            <p:ph type="ftr" sz="quarter" idx="10"/>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25159763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Rectangle 24"/>
          <p:cNvSpPr>
            <a:spLocks noGrp="1" noChangeArrowheads="1"/>
          </p:cNvSpPr>
          <p:nvPr>
            <p:ph type="ftr" sz="quarter" idx="10"/>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4623481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040563" y="128588"/>
            <a:ext cx="1993900" cy="56356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1058863" y="128588"/>
            <a:ext cx="5829300" cy="5635625"/>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Rectangle 24"/>
          <p:cNvSpPr>
            <a:spLocks noGrp="1" noChangeArrowheads="1"/>
          </p:cNvSpPr>
          <p:nvPr>
            <p:ph type="ftr" sz="quarter" idx="10"/>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1298860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63490" name="Rectangle 2"/>
          <p:cNvSpPr>
            <a:spLocks noGrp="1" noRot="1" noChangeArrowheads="1"/>
          </p:cNvSpPr>
          <p:nvPr>
            <p:ph type="ctrTitle"/>
          </p:nvPr>
        </p:nvSpPr>
        <p:spPr>
          <a:xfrm>
            <a:off x="685800" y="2286000"/>
            <a:ext cx="7772400" cy="1143000"/>
          </a:xfrm>
        </p:spPr>
        <p:txBody>
          <a:bodyPr/>
          <a:lstStyle>
            <a:lvl1pPr>
              <a:defRPr/>
            </a:lvl1pPr>
          </a:lstStyle>
          <a:p>
            <a:r>
              <a:rPr lang="zh-CN" altLang="en-US"/>
              <a:t>单击此处编辑母版标题样式</a:t>
            </a:r>
          </a:p>
        </p:txBody>
      </p:sp>
      <p:sp>
        <p:nvSpPr>
          <p:cNvPr id="63491" name="Rectangle 3"/>
          <p:cNvSpPr>
            <a:spLocks noGrp="1" noRot="1" noChangeArrowheads="1"/>
          </p:cNvSpPr>
          <p:nvPr>
            <p:ph type="subTitle" idx="1"/>
          </p:nvPr>
        </p:nvSpPr>
        <p:spPr>
          <a:xfrm>
            <a:off x="1371600" y="3886200"/>
            <a:ext cx="6400800" cy="1752600"/>
          </a:xfrm>
        </p:spPr>
        <p:txBody>
          <a:bodyPr/>
          <a:lstStyle>
            <a:lvl1pPr marL="0" indent="0" algn="ctr">
              <a:buFont typeface="Wingdings" pitchFamily="2" charset="2"/>
              <a:buNone/>
              <a:defRPr/>
            </a:lvl1pPr>
          </a:lstStyle>
          <a:p>
            <a:r>
              <a:rPr lang="zh-CN" altLang="en-US"/>
              <a:t>单击此处编辑母版副标题样式</a:t>
            </a:r>
          </a:p>
        </p:txBody>
      </p:sp>
      <p:sp>
        <p:nvSpPr>
          <p:cNvPr id="4" name="Rectangle 4">
            <a:extLst>
              <a:ext uri="{FF2B5EF4-FFF2-40B4-BE49-F238E27FC236}">
                <a16:creationId xmlns:a16="http://schemas.microsoft.com/office/drawing/2014/main" id="{6616BBB2-1EFF-402D-9D8C-9034A612754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EC1C9E2C-5B79-43D6-98DC-1054F205F12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761FD78C-87A6-444A-ADE8-77F7141E4677}"/>
              </a:ext>
            </a:extLst>
          </p:cNvPr>
          <p:cNvSpPr>
            <a:spLocks noGrp="1" noChangeArrowheads="1"/>
          </p:cNvSpPr>
          <p:nvPr>
            <p:ph type="sldNum" sz="quarter" idx="12"/>
          </p:nvPr>
        </p:nvSpPr>
        <p:spPr>
          <a:ln/>
        </p:spPr>
        <p:txBody>
          <a:bodyPr/>
          <a:lstStyle>
            <a:lvl1pPr>
              <a:defRPr/>
            </a:lvl1pPr>
          </a:lstStyle>
          <a:p>
            <a:fld id="{3312D50E-C830-4CAF-AA57-B79215A94524}" type="slidenum">
              <a:rPr lang="en-US" altLang="zh-CN"/>
              <a:pPr/>
              <a:t>‹#›</a:t>
            </a:fld>
            <a:endParaRPr lang="en-US" altLang="zh-CN"/>
          </a:p>
        </p:txBody>
      </p:sp>
    </p:spTree>
    <p:extLst>
      <p:ext uri="{BB962C8B-B14F-4D97-AF65-F5344CB8AC3E}">
        <p14:creationId xmlns:p14="http://schemas.microsoft.com/office/powerpoint/2010/main" val="8710264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bg bwMode="gray">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Text Box 29"/>
          <p:cNvSpPr txBox="1">
            <a:spLocks noChangeArrowheads="1"/>
          </p:cNvSpPr>
          <p:nvPr/>
        </p:nvSpPr>
        <p:spPr bwMode="black">
          <a:xfrm>
            <a:off x="7473950" y="6121400"/>
            <a:ext cx="1143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1400">
                <a:solidFill>
                  <a:schemeClr val="bg1"/>
                </a:solidFill>
                <a:latin typeface="Times New Roman" pitchFamily="18" charset="0"/>
                <a:ea typeface="굴림" pitchFamily="34" charset="-127"/>
              </a:defRPr>
            </a:lvl1pPr>
            <a:lvl2pPr marL="742950" indent="-285750" eaLnBrk="0" hangingPunct="0">
              <a:defRPr sz="1400">
                <a:solidFill>
                  <a:schemeClr val="bg1"/>
                </a:solidFill>
                <a:latin typeface="Times New Roman" pitchFamily="18" charset="0"/>
                <a:ea typeface="굴림" pitchFamily="34" charset="-127"/>
              </a:defRPr>
            </a:lvl2pPr>
            <a:lvl3pPr marL="1143000" indent="-228600" eaLnBrk="0" hangingPunct="0">
              <a:defRPr sz="1400">
                <a:solidFill>
                  <a:schemeClr val="bg1"/>
                </a:solidFill>
                <a:latin typeface="Times New Roman" pitchFamily="18" charset="0"/>
                <a:ea typeface="굴림" pitchFamily="34" charset="-127"/>
              </a:defRPr>
            </a:lvl3pPr>
            <a:lvl4pPr marL="1600200" indent="-228600" eaLnBrk="0" hangingPunct="0">
              <a:defRPr sz="1400">
                <a:solidFill>
                  <a:schemeClr val="bg1"/>
                </a:solidFill>
                <a:latin typeface="Times New Roman" pitchFamily="18" charset="0"/>
                <a:ea typeface="굴림" pitchFamily="34" charset="-127"/>
              </a:defRPr>
            </a:lvl4pPr>
            <a:lvl5pPr marL="2057400" indent="-228600" eaLnBrk="0" hangingPunct="0">
              <a:defRPr sz="1400">
                <a:solidFill>
                  <a:schemeClr val="bg1"/>
                </a:solidFill>
                <a:latin typeface="Times New Roman" pitchFamily="18" charset="0"/>
                <a:ea typeface="굴림" pitchFamily="34" charset="-127"/>
              </a:defRPr>
            </a:lvl5pPr>
            <a:lvl6pPr marL="2514600" indent="-228600" algn="ctr" eaLnBrk="0" fontAlgn="base" hangingPunct="0">
              <a:spcBef>
                <a:spcPct val="0"/>
              </a:spcBef>
              <a:spcAft>
                <a:spcPct val="0"/>
              </a:spcAft>
              <a:defRPr sz="1400">
                <a:solidFill>
                  <a:schemeClr val="bg1"/>
                </a:solidFill>
                <a:latin typeface="Times New Roman" pitchFamily="18" charset="0"/>
                <a:ea typeface="굴림" pitchFamily="34" charset="-127"/>
              </a:defRPr>
            </a:lvl6pPr>
            <a:lvl7pPr marL="2971800" indent="-228600" algn="ctr" eaLnBrk="0" fontAlgn="base" hangingPunct="0">
              <a:spcBef>
                <a:spcPct val="0"/>
              </a:spcBef>
              <a:spcAft>
                <a:spcPct val="0"/>
              </a:spcAft>
              <a:defRPr sz="1400">
                <a:solidFill>
                  <a:schemeClr val="bg1"/>
                </a:solidFill>
                <a:latin typeface="Times New Roman" pitchFamily="18" charset="0"/>
                <a:ea typeface="굴림" pitchFamily="34" charset="-127"/>
              </a:defRPr>
            </a:lvl7pPr>
            <a:lvl8pPr marL="3429000" indent="-228600" algn="ctr" eaLnBrk="0" fontAlgn="base" hangingPunct="0">
              <a:spcBef>
                <a:spcPct val="0"/>
              </a:spcBef>
              <a:spcAft>
                <a:spcPct val="0"/>
              </a:spcAft>
              <a:defRPr sz="1400">
                <a:solidFill>
                  <a:schemeClr val="bg1"/>
                </a:solidFill>
                <a:latin typeface="Times New Roman" pitchFamily="18" charset="0"/>
                <a:ea typeface="굴림" pitchFamily="34" charset="-127"/>
              </a:defRPr>
            </a:lvl8pPr>
            <a:lvl9pPr marL="3886200" indent="-228600" algn="ctr" eaLnBrk="0" fontAlgn="base" hangingPunct="0">
              <a:spcBef>
                <a:spcPct val="0"/>
              </a:spcBef>
              <a:spcAft>
                <a:spcPct val="0"/>
              </a:spcAft>
              <a:defRPr sz="1400">
                <a:solidFill>
                  <a:schemeClr val="bg1"/>
                </a:solidFill>
                <a:latin typeface="Times New Roman" pitchFamily="18" charset="0"/>
                <a:ea typeface="굴림" pitchFamily="34" charset="-127"/>
              </a:defRPr>
            </a:lvl9pPr>
          </a:lstStyle>
          <a:p>
            <a:r>
              <a:rPr lang="en-US" altLang="ko-KR" sz="2400" b="1">
                <a:effectLst/>
                <a:latin typeface="Verdana" pitchFamily="34" charset="0"/>
              </a:rPr>
              <a:t>LOGO</a:t>
            </a:r>
          </a:p>
        </p:txBody>
      </p:sp>
      <p:sp>
        <p:nvSpPr>
          <p:cNvPr id="13489" name="Rectangle 177"/>
          <p:cNvSpPr>
            <a:spLocks noGrp="1" noChangeArrowheads="1"/>
          </p:cNvSpPr>
          <p:nvPr>
            <p:ph type="ctrTitle" sz="quarter"/>
          </p:nvPr>
        </p:nvSpPr>
        <p:spPr bwMode="auto">
          <a:xfrm>
            <a:off x="620713" y="1757363"/>
            <a:ext cx="6821487" cy="1470025"/>
          </a:xfrm>
        </p:spPr>
        <p:txBody>
          <a:bodyPr/>
          <a:lstStyle>
            <a:lvl1pPr algn="ctr">
              <a:defRPr sz="3600">
                <a:solidFill>
                  <a:srgbClr val="013B41"/>
                </a:solidFill>
              </a:defRPr>
            </a:lvl1pPr>
          </a:lstStyle>
          <a:p>
            <a:pPr lvl="0"/>
            <a:r>
              <a:rPr lang="zh-CN" altLang="en-US" noProof="0"/>
              <a:t>单击此处编辑母版标题样式</a:t>
            </a:r>
          </a:p>
        </p:txBody>
      </p:sp>
      <p:sp>
        <p:nvSpPr>
          <p:cNvPr id="4" name="Rectangle 23"/>
          <p:cNvSpPr>
            <a:spLocks noGrp="1" noChangeArrowheads="1"/>
          </p:cNvSpPr>
          <p:nvPr>
            <p:ph type="dt" sz="quarter" idx="10"/>
          </p:nvPr>
        </p:nvSpPr>
        <p:spPr bwMode="auto">
          <a:xfrm>
            <a:off x="457200" y="6524625"/>
            <a:ext cx="2133600" cy="1524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defRPr smtClean="0">
                <a:solidFill>
                  <a:schemeClr val="tx1"/>
                </a:solidFill>
                <a:effectLst>
                  <a:outerShdw blurRad="38100" dist="38100" dir="2700000" algn="tl">
                    <a:srgbClr val="C0C0C0"/>
                  </a:outerShdw>
                </a:effectLst>
              </a:defRPr>
            </a:lvl1pPr>
          </a:lstStyle>
          <a:p>
            <a:pPr>
              <a:defRPr/>
            </a:pPr>
            <a:fld id="{7A643A40-A6FE-40A9-8964-33E923FF6C1F}" type="datetimeFigureOut">
              <a:rPr lang="zh-CN" altLang="en-US" smtClean="0"/>
              <a:pPr>
                <a:defRPr/>
              </a:pPr>
              <a:t>2019/11/7</a:t>
            </a:fld>
            <a:endParaRPr lang="en-US" altLang="zh-CN"/>
          </a:p>
        </p:txBody>
      </p:sp>
      <p:sp>
        <p:nvSpPr>
          <p:cNvPr id="5" name="Rectangle 24"/>
          <p:cNvSpPr>
            <a:spLocks noGrp="1" noChangeArrowheads="1"/>
          </p:cNvSpPr>
          <p:nvPr>
            <p:ph type="ftr" sz="quarter" idx="11"/>
          </p:nvPr>
        </p:nvSpPr>
        <p:spPr>
          <a:xfrm>
            <a:off x="3452813" y="6494463"/>
            <a:ext cx="2895600" cy="152400"/>
          </a:xfrm>
        </p:spPr>
        <p:txBody>
          <a:bodyPr/>
          <a:lstStyle>
            <a:lvl1pPr algn="ctr">
              <a:defRPr sz="1400" b="0" smtClean="0">
                <a:solidFill>
                  <a:schemeClr val="folHlink"/>
                </a:solidFill>
                <a:effectLst>
                  <a:outerShdw blurRad="38100" dist="38100" dir="2700000" algn="tl">
                    <a:srgbClr val="C0C0C0"/>
                  </a:outerShdw>
                </a:effectLst>
                <a:latin typeface="Times New Roman" pitchFamily="18" charset="0"/>
              </a:defRPr>
            </a:lvl1pPr>
          </a:lstStyle>
          <a:p>
            <a:pPr>
              <a:defRPr/>
            </a:pPr>
            <a:endParaRPr lang="en-US" altLang="zh-CN"/>
          </a:p>
        </p:txBody>
      </p:sp>
    </p:spTree>
    <p:extLst>
      <p:ext uri="{BB962C8B-B14F-4D97-AF65-F5344CB8AC3E}">
        <p14:creationId xmlns:p14="http://schemas.microsoft.com/office/powerpoint/2010/main" val="2236304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Rectangle 24"/>
          <p:cNvSpPr>
            <a:spLocks noGrp="1" noChangeArrowheads="1"/>
          </p:cNvSpPr>
          <p:nvPr>
            <p:ph type="ftr" sz="quarter" idx="10"/>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3128552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24"/>
          <p:cNvSpPr>
            <a:spLocks noGrp="1" noChangeArrowheads="1"/>
          </p:cNvSpPr>
          <p:nvPr>
            <p:ph type="ftr" sz="quarter" idx="10"/>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4092911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1058863" y="1209675"/>
            <a:ext cx="3484562" cy="45545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4695825" y="1209675"/>
            <a:ext cx="3484563" cy="45545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Rectangle 24"/>
          <p:cNvSpPr>
            <a:spLocks noGrp="1" noChangeArrowheads="1"/>
          </p:cNvSpPr>
          <p:nvPr>
            <p:ph type="ftr" sz="quarter" idx="10"/>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2037780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Rectangle 24"/>
          <p:cNvSpPr>
            <a:spLocks noGrp="1" noChangeArrowheads="1"/>
          </p:cNvSpPr>
          <p:nvPr>
            <p:ph type="ftr" sz="quarter" idx="10"/>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4152268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24"/>
          <p:cNvSpPr>
            <a:spLocks noGrp="1" noChangeArrowheads="1"/>
          </p:cNvSpPr>
          <p:nvPr>
            <p:ph type="ftr" sz="quarter" idx="10"/>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2181100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4"/>
          <p:cNvSpPr>
            <a:spLocks noGrp="1" noChangeArrowheads="1"/>
          </p:cNvSpPr>
          <p:nvPr>
            <p:ph type="ftr" sz="quarter" idx="10"/>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1218271415"/>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1.jpeg"/><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074" name="Rectangle 1035">
            <a:extLst>
              <a:ext uri="{FF2B5EF4-FFF2-40B4-BE49-F238E27FC236}">
                <a16:creationId xmlns:a16="http://schemas.microsoft.com/office/drawing/2014/main" id="{1EB345FB-1DF8-480C-85DF-1C4B1FF24567}"/>
              </a:ext>
            </a:extLst>
          </p:cNvPr>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3075" name="Rectangle 1039">
            <a:extLst>
              <a:ext uri="{FF2B5EF4-FFF2-40B4-BE49-F238E27FC236}">
                <a16:creationId xmlns:a16="http://schemas.microsoft.com/office/drawing/2014/main" id="{7D39775D-304A-4B62-97C3-B9F5D8B6DD12}"/>
              </a:ext>
            </a:extLst>
          </p:cNvPr>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25" name="Rectangle 13">
            <a:extLst>
              <a:ext uri="{FF2B5EF4-FFF2-40B4-BE49-F238E27FC236}">
                <a16:creationId xmlns:a16="http://schemas.microsoft.com/office/drawing/2014/main" id="{E13A824F-417A-4313-8E7E-EC79D5AAD998}"/>
              </a:ext>
            </a:extLst>
          </p:cNvPr>
          <p:cNvSpPr>
            <a:spLocks noGrp="1" noChangeArrowheads="1"/>
          </p:cNvSpPr>
          <p:nvPr>
            <p:ph type="dt" sz="quarter" idx="2"/>
          </p:nvPr>
        </p:nvSpPr>
        <p:spPr bwMode="auto">
          <a:xfrm>
            <a:off x="685800" y="6248400"/>
            <a:ext cx="1905000" cy="457200"/>
          </a:xfrm>
          <a:prstGeom prst="rect">
            <a:avLst/>
          </a:prstGeom>
          <a:noFill/>
          <a:ln>
            <a:miter lim="800000"/>
            <a:headEnd/>
            <a:tailEnd/>
          </a:ln>
        </p:spPr>
        <p:txBody>
          <a:bodyPr vert="horz" wrap="square" lIns="91440" tIns="45720" rIns="91440" bIns="45720" numCol="1" anchor="b" anchorCtr="0" compatLnSpc="1">
            <a:prstTxWarp prst="textNoShape">
              <a:avLst/>
            </a:prstTxWarp>
          </a:bodyPr>
          <a:lstStyle>
            <a:lvl1pPr>
              <a:spcBef>
                <a:spcPct val="0"/>
              </a:spcBef>
              <a:defRPr kumimoji="0" sz="1400" b="0">
                <a:solidFill>
                  <a:schemeClr val="tx1"/>
                </a:solidFill>
                <a:ea typeface="+mn-ea"/>
              </a:defRPr>
            </a:lvl1pPr>
          </a:lstStyle>
          <a:p>
            <a:pPr>
              <a:defRPr/>
            </a:pPr>
            <a:endParaRPr lang="en-US" altLang="zh-CN"/>
          </a:p>
        </p:txBody>
      </p:sp>
      <p:sp>
        <p:nvSpPr>
          <p:cNvPr id="26" name="Rectangle 14">
            <a:extLst>
              <a:ext uri="{FF2B5EF4-FFF2-40B4-BE49-F238E27FC236}">
                <a16:creationId xmlns:a16="http://schemas.microsoft.com/office/drawing/2014/main" id="{0024E052-1A10-4F2E-85E5-4D415BDA5240}"/>
              </a:ext>
            </a:extLst>
          </p:cNvPr>
          <p:cNvSpPr>
            <a:spLocks noGrp="1" noChangeArrowheads="1"/>
          </p:cNvSpPr>
          <p:nvPr>
            <p:ph type="ftr" sz="quarter" idx="3"/>
          </p:nvPr>
        </p:nvSpPr>
        <p:spPr bwMode="auto">
          <a:xfrm>
            <a:off x="3124200" y="6248400"/>
            <a:ext cx="2895600" cy="457200"/>
          </a:xfrm>
          <a:prstGeom prst="rect">
            <a:avLst/>
          </a:prstGeom>
          <a:noFill/>
          <a:ln>
            <a:miter lim="800000"/>
            <a:headEnd/>
            <a:tailEnd/>
          </a:ln>
        </p:spPr>
        <p:txBody>
          <a:bodyPr vert="horz" wrap="square" lIns="91440" tIns="45720" rIns="91440" bIns="45720" numCol="1" anchor="b" anchorCtr="0" compatLnSpc="1">
            <a:prstTxWarp prst="textNoShape">
              <a:avLst/>
            </a:prstTxWarp>
          </a:bodyPr>
          <a:lstStyle>
            <a:lvl1pPr algn="ctr">
              <a:spcBef>
                <a:spcPct val="0"/>
              </a:spcBef>
              <a:defRPr kumimoji="0" sz="1400" b="0">
                <a:solidFill>
                  <a:schemeClr val="tx1"/>
                </a:solidFill>
                <a:ea typeface="+mn-ea"/>
              </a:defRPr>
            </a:lvl1pPr>
          </a:lstStyle>
          <a:p>
            <a:pPr>
              <a:defRPr/>
            </a:pPr>
            <a:endParaRPr lang="en-US" altLang="zh-CN"/>
          </a:p>
        </p:txBody>
      </p:sp>
      <p:sp>
        <p:nvSpPr>
          <p:cNvPr id="27" name="Rectangle 15">
            <a:extLst>
              <a:ext uri="{FF2B5EF4-FFF2-40B4-BE49-F238E27FC236}">
                <a16:creationId xmlns:a16="http://schemas.microsoft.com/office/drawing/2014/main" id="{90F4DD3C-0153-4189-BEDB-648A3773461B}"/>
              </a:ext>
            </a:extLst>
          </p:cNvPr>
          <p:cNvSpPr>
            <a:spLocks noGrp="1" noChangeArrowheads="1"/>
          </p:cNvSpPr>
          <p:nvPr>
            <p:ph type="sldNum" sz="quarter" idx="4"/>
          </p:nvPr>
        </p:nvSpPr>
        <p:spPr bwMode="auto">
          <a:xfrm>
            <a:off x="6553200" y="6248400"/>
            <a:ext cx="1905000" cy="457200"/>
          </a:xfrm>
          <a:prstGeom prst="rect">
            <a:avLst/>
          </a:prstGeom>
          <a:noFill/>
          <a:ln>
            <a:miter lim="800000"/>
            <a:headEnd/>
            <a:tailEnd/>
          </a:ln>
        </p:spPr>
        <p:txBody>
          <a:bodyPr vert="horz" wrap="square" lIns="91440" tIns="45720" rIns="91440" bIns="45720" numCol="1" anchor="b" anchorCtr="0" compatLnSpc="1">
            <a:prstTxWarp prst="textNoShape">
              <a:avLst/>
            </a:prstTxWarp>
          </a:bodyPr>
          <a:lstStyle>
            <a:lvl1pPr algn="r">
              <a:defRPr kumimoji="0" sz="1400" b="0">
                <a:solidFill>
                  <a:schemeClr val="tx1"/>
                </a:solidFill>
              </a:defRPr>
            </a:lvl1pPr>
          </a:lstStyle>
          <a:p>
            <a:fld id="{0A6F697C-25DD-4E60-AE9C-967F9F771C48}" type="slidenum">
              <a:rPr lang="en-US" altLang="zh-CN"/>
              <a:pPr/>
              <a:t>‹#›</a:t>
            </a:fld>
            <a:endParaRPr lang="en-US" altLang="zh-CN"/>
          </a:p>
        </p:txBody>
      </p:sp>
    </p:spTree>
  </p:cSld>
  <p:clrMap bg1="dk2" tx1="lt1" bg2="dk1" tx2="lt2" accent1="accent1" accent2="accent2" accent3="accent3" accent4="accent4" accent5="accent5" accent6="accent6" hlink="hlink" folHlink="folHlink"/>
  <p:sldLayoutIdLst>
    <p:sldLayoutId id="2147483719" r:id="rId1"/>
  </p:sldLayoutIdLst>
  <p:txStyles>
    <p:titleStyle>
      <a:lvl1pPr algn="ctr" rtl="0" eaLnBrk="0" fontAlgn="base" hangingPunct="0">
        <a:spcBef>
          <a:spcPct val="0"/>
        </a:spcBef>
        <a:spcAft>
          <a:spcPct val="0"/>
        </a:spcAft>
        <a:defRPr kumimoji="1" sz="4400">
          <a:solidFill>
            <a:schemeClr val="tx2"/>
          </a:solidFill>
          <a:latin typeface="Arial" panose="020B0604020202020204" pitchFamily="34" charset="0"/>
          <a:ea typeface="+mj-ea"/>
          <a:cs typeface="+mj-cs"/>
        </a:defRPr>
      </a:lvl1pPr>
      <a:lvl2pPr algn="ctr" rtl="0" eaLnBrk="0" fontAlgn="base" hangingPunct="0">
        <a:spcBef>
          <a:spcPct val="0"/>
        </a:spcBef>
        <a:spcAft>
          <a:spcPct val="0"/>
        </a:spcAft>
        <a:defRPr kumimoji="1" sz="4400">
          <a:solidFill>
            <a:schemeClr val="tx2"/>
          </a:solidFill>
          <a:latin typeface="Arial" panose="020B0604020202020204" pitchFamily="34" charset="0"/>
          <a:ea typeface="宋体" pitchFamily="2" charset="-122"/>
        </a:defRPr>
      </a:lvl2pPr>
      <a:lvl3pPr algn="ctr" rtl="0" eaLnBrk="0" fontAlgn="base" hangingPunct="0">
        <a:spcBef>
          <a:spcPct val="0"/>
        </a:spcBef>
        <a:spcAft>
          <a:spcPct val="0"/>
        </a:spcAft>
        <a:defRPr kumimoji="1" sz="4400">
          <a:solidFill>
            <a:schemeClr val="tx2"/>
          </a:solidFill>
          <a:latin typeface="Arial" panose="020B0604020202020204" pitchFamily="34" charset="0"/>
          <a:ea typeface="宋体" pitchFamily="2" charset="-122"/>
        </a:defRPr>
      </a:lvl3pPr>
      <a:lvl4pPr algn="ctr" rtl="0" eaLnBrk="0" fontAlgn="base" hangingPunct="0">
        <a:spcBef>
          <a:spcPct val="0"/>
        </a:spcBef>
        <a:spcAft>
          <a:spcPct val="0"/>
        </a:spcAft>
        <a:defRPr kumimoji="1" sz="4400">
          <a:solidFill>
            <a:schemeClr val="tx2"/>
          </a:solidFill>
          <a:latin typeface="Arial" panose="020B0604020202020204" pitchFamily="34" charset="0"/>
          <a:ea typeface="宋体" pitchFamily="2" charset="-122"/>
        </a:defRPr>
      </a:lvl4pPr>
      <a:lvl5pPr algn="ctr" rtl="0" eaLnBrk="0" fontAlgn="base" hangingPunct="0">
        <a:spcBef>
          <a:spcPct val="0"/>
        </a:spcBef>
        <a:spcAft>
          <a:spcPct val="0"/>
        </a:spcAft>
        <a:defRPr kumimoji="1" sz="4400">
          <a:solidFill>
            <a:schemeClr val="tx2"/>
          </a:solidFill>
          <a:latin typeface="Arial" panose="020B0604020202020204" pitchFamily="34" charset="0"/>
          <a:ea typeface="宋体" pitchFamily="2" charset="-122"/>
        </a:defRPr>
      </a:lvl5pPr>
      <a:lvl6pPr marL="457200" algn="ctr" rtl="0" fontAlgn="base">
        <a:spcBef>
          <a:spcPct val="0"/>
        </a:spcBef>
        <a:spcAft>
          <a:spcPct val="0"/>
        </a:spcAft>
        <a:defRPr kumimoji="1" sz="4400">
          <a:solidFill>
            <a:schemeClr val="tx2"/>
          </a:solidFill>
          <a:latin typeface="Times New Roman" pitchFamily="18" charset="0"/>
          <a:ea typeface="宋体" pitchFamily="2" charset="-122"/>
        </a:defRPr>
      </a:lvl6pPr>
      <a:lvl7pPr marL="914400" algn="ctr" rtl="0" fontAlgn="base">
        <a:spcBef>
          <a:spcPct val="0"/>
        </a:spcBef>
        <a:spcAft>
          <a:spcPct val="0"/>
        </a:spcAft>
        <a:defRPr kumimoji="1" sz="4400">
          <a:solidFill>
            <a:schemeClr val="tx2"/>
          </a:solidFill>
          <a:latin typeface="Times New Roman" pitchFamily="18" charset="0"/>
          <a:ea typeface="宋体" pitchFamily="2" charset="-122"/>
        </a:defRPr>
      </a:lvl7pPr>
      <a:lvl8pPr marL="1371600" algn="ctr" rtl="0" fontAlgn="base">
        <a:spcBef>
          <a:spcPct val="0"/>
        </a:spcBef>
        <a:spcAft>
          <a:spcPct val="0"/>
        </a:spcAft>
        <a:defRPr kumimoji="1" sz="4400">
          <a:solidFill>
            <a:schemeClr val="tx2"/>
          </a:solidFill>
          <a:latin typeface="Times New Roman" pitchFamily="18" charset="0"/>
          <a:ea typeface="宋体" pitchFamily="2" charset="-122"/>
        </a:defRPr>
      </a:lvl8pPr>
      <a:lvl9pPr marL="1828800" algn="ctr" rtl="0" fontAlgn="base">
        <a:spcBef>
          <a:spcPct val="0"/>
        </a:spcBef>
        <a:spcAft>
          <a:spcPct val="0"/>
        </a:spcAft>
        <a:defRPr kumimoji="1" sz="4400">
          <a:solidFill>
            <a:schemeClr val="tx2"/>
          </a:solidFill>
          <a:latin typeface="Times New Roman" pitchFamily="18" charset="0"/>
          <a:ea typeface="宋体" pitchFamily="2" charset="-122"/>
        </a:defRPr>
      </a:lvl9pPr>
    </p:titleStyle>
    <p:bodyStyle>
      <a:lvl1pPr marL="342900" indent="-342900" algn="l" rtl="0" eaLnBrk="0" fontAlgn="base" hangingPunct="0">
        <a:spcBef>
          <a:spcPct val="20000"/>
        </a:spcBef>
        <a:spcAft>
          <a:spcPct val="0"/>
        </a:spcAft>
        <a:buChar char="•"/>
        <a:defRPr kumimoji="1" sz="3200">
          <a:solidFill>
            <a:schemeClr val="tx1"/>
          </a:solidFill>
          <a:latin typeface="Arial" panose="020B0604020202020204" pitchFamily="34" charset="0"/>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Arial" panose="020B0604020202020204" pitchFamily="34" charset="0"/>
          <a:ea typeface="+mn-ea"/>
        </a:defRPr>
      </a:lvl2pPr>
      <a:lvl3pPr marL="1143000" indent="-228600" algn="l" rtl="0" eaLnBrk="0" fontAlgn="base" hangingPunct="0">
        <a:spcBef>
          <a:spcPct val="20000"/>
        </a:spcBef>
        <a:spcAft>
          <a:spcPct val="0"/>
        </a:spcAft>
        <a:buChar char="•"/>
        <a:defRPr kumimoji="1" sz="2400">
          <a:solidFill>
            <a:schemeClr val="tx1"/>
          </a:solidFill>
          <a:latin typeface="Arial" panose="020B0604020202020204" pitchFamily="34" charset="0"/>
          <a:ea typeface="+mn-ea"/>
        </a:defRPr>
      </a:lvl3pPr>
      <a:lvl4pPr marL="1600200" indent="-228600" algn="l" rtl="0" eaLnBrk="0" fontAlgn="base" hangingPunct="0">
        <a:spcBef>
          <a:spcPct val="20000"/>
        </a:spcBef>
        <a:spcAft>
          <a:spcPct val="0"/>
        </a:spcAft>
        <a:buChar char="–"/>
        <a:defRPr kumimoji="1" sz="2000">
          <a:solidFill>
            <a:schemeClr val="tx1"/>
          </a:solidFill>
          <a:latin typeface="Arial" panose="020B0604020202020204" pitchFamily="34" charset="0"/>
          <a:ea typeface="+mn-ea"/>
        </a:defRPr>
      </a:lvl4pPr>
      <a:lvl5pPr marL="2057400" indent="-228600" algn="l" rtl="0" eaLnBrk="0" fontAlgn="base" hangingPunct="0">
        <a:spcBef>
          <a:spcPct val="20000"/>
        </a:spcBef>
        <a:spcAft>
          <a:spcPct val="0"/>
        </a:spcAft>
        <a:buChar char="»"/>
        <a:defRPr kumimoji="1" sz="2000">
          <a:solidFill>
            <a:schemeClr val="tx1"/>
          </a:solidFill>
          <a:latin typeface="Arial" panose="020B0604020202020204" pitchFamily="34" charset="0"/>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41062155-812E-458A-BACF-3CD0204036B3}"/>
              </a:ext>
            </a:extLst>
          </p:cNvPr>
          <p:cNvSpPr>
            <a:spLocks noGrp="1" noRot="1" noChangeArrowheads="1"/>
          </p:cNvSpPr>
          <p:nvPr>
            <p:ph type="title"/>
          </p:nvPr>
        </p:nvSpPr>
        <p:spPr bwMode="auto">
          <a:xfrm>
            <a:off x="301625" y="609600"/>
            <a:ext cx="854075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4099" name="Rectangle 3">
            <a:extLst>
              <a:ext uri="{FF2B5EF4-FFF2-40B4-BE49-F238E27FC236}">
                <a16:creationId xmlns:a16="http://schemas.microsoft.com/office/drawing/2014/main" id="{089F2543-967C-475E-90DF-3C31BE1BF6F9}"/>
              </a:ext>
            </a:extLst>
          </p:cNvPr>
          <p:cNvSpPr>
            <a:spLocks noGrp="1" noRot="1" noChangeArrowheads="1"/>
          </p:cNvSpPr>
          <p:nvPr>
            <p:ph type="body" idx="1"/>
          </p:nvPr>
        </p:nvSpPr>
        <p:spPr bwMode="auto">
          <a:xfrm>
            <a:off x="301625" y="1905000"/>
            <a:ext cx="8540750" cy="419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9EB5E25E-8B06-4FBF-BE95-E92C84A1AEE5}"/>
              </a:ext>
            </a:extLst>
          </p:cNvPr>
          <p:cNvSpPr>
            <a:spLocks noGrp="1" noChangeArrowheads="1"/>
          </p:cNvSpPr>
          <p:nvPr>
            <p:ph type="dt" sz="half" idx="2"/>
          </p:nvPr>
        </p:nvSpPr>
        <p:spPr bwMode="auto">
          <a:xfrm>
            <a:off x="301625" y="6245225"/>
            <a:ext cx="2289175" cy="476250"/>
          </a:xfrm>
          <a:prstGeom prst="rect">
            <a:avLst/>
          </a:prstGeom>
          <a:noFill/>
          <a:ln>
            <a:miter lim="800000"/>
            <a:headEnd/>
            <a:tailEnd/>
          </a:ln>
        </p:spPr>
        <p:txBody>
          <a:bodyPr vert="horz" wrap="square" lIns="91440" tIns="45720" rIns="91440" bIns="45720" numCol="1" anchor="t" anchorCtr="0" compatLnSpc="1">
            <a:prstTxWarp prst="textNoShape">
              <a:avLst/>
            </a:prstTxWarp>
          </a:bodyPr>
          <a:lstStyle>
            <a:lvl1pPr>
              <a:defRPr kumimoji="0" sz="1400" b="0">
                <a:solidFill>
                  <a:schemeClr val="tx1"/>
                </a:solidFill>
                <a:latin typeface="+mn-lt"/>
                <a:ea typeface="+mn-ea"/>
              </a:defRPr>
            </a:lvl1pPr>
          </a:lstStyle>
          <a:p>
            <a:pPr>
              <a:defRPr/>
            </a:pPr>
            <a:endParaRPr lang="en-US" altLang="zh-CN"/>
          </a:p>
        </p:txBody>
      </p:sp>
      <p:sp>
        <p:nvSpPr>
          <p:cNvPr id="8" name="Rectangle 5">
            <a:extLst>
              <a:ext uri="{FF2B5EF4-FFF2-40B4-BE49-F238E27FC236}">
                <a16:creationId xmlns:a16="http://schemas.microsoft.com/office/drawing/2014/main" id="{C824EC3C-3E2E-455C-A105-7BCCCF6EC01F}"/>
              </a:ext>
            </a:extLst>
          </p:cNvPr>
          <p:cNvSpPr>
            <a:spLocks noGrp="1" noChangeArrowheads="1"/>
          </p:cNvSpPr>
          <p:nvPr>
            <p:ph type="ftr" sz="quarter" idx="3"/>
          </p:nvPr>
        </p:nvSpPr>
        <p:spPr bwMode="auto">
          <a:xfrm>
            <a:off x="3124200" y="6245225"/>
            <a:ext cx="2895600" cy="476250"/>
          </a:xfrm>
          <a:prstGeom prst="rect">
            <a:avLst/>
          </a:prstGeom>
          <a:noFill/>
          <a:ln>
            <a:miter lim="800000"/>
            <a:headEnd/>
            <a:tailEnd/>
          </a:ln>
        </p:spPr>
        <p:txBody>
          <a:bodyPr vert="horz" wrap="square" lIns="91440" tIns="45720" rIns="91440" bIns="45720" numCol="1" anchor="t" anchorCtr="0" compatLnSpc="1">
            <a:prstTxWarp prst="textNoShape">
              <a:avLst/>
            </a:prstTxWarp>
          </a:bodyPr>
          <a:lstStyle>
            <a:lvl1pPr algn="ctr">
              <a:defRPr kumimoji="0" sz="1400" b="0">
                <a:solidFill>
                  <a:schemeClr val="tx1"/>
                </a:solidFill>
                <a:latin typeface="+mn-lt"/>
                <a:ea typeface="+mn-ea"/>
              </a:defRPr>
            </a:lvl1pPr>
          </a:lstStyle>
          <a:p>
            <a:pPr>
              <a:defRPr/>
            </a:pPr>
            <a:endParaRPr lang="en-US" altLang="zh-CN"/>
          </a:p>
        </p:txBody>
      </p:sp>
      <p:sp>
        <p:nvSpPr>
          <p:cNvPr id="9" name="Rectangle 6">
            <a:extLst>
              <a:ext uri="{FF2B5EF4-FFF2-40B4-BE49-F238E27FC236}">
                <a16:creationId xmlns:a16="http://schemas.microsoft.com/office/drawing/2014/main" id="{CF295BFE-3976-4FF5-A7F6-965C10D5FDEA}"/>
              </a:ext>
            </a:extLst>
          </p:cNvPr>
          <p:cNvSpPr>
            <a:spLocks noGrp="1" noChangeArrowheads="1"/>
          </p:cNvSpPr>
          <p:nvPr>
            <p:ph type="sldNum" sz="quarter" idx="4"/>
          </p:nvPr>
        </p:nvSpPr>
        <p:spPr bwMode="auto">
          <a:xfrm>
            <a:off x="6553200" y="6245225"/>
            <a:ext cx="2289175" cy="476250"/>
          </a:xfrm>
          <a:prstGeom prst="rect">
            <a:avLst/>
          </a:prstGeom>
          <a:noFill/>
          <a:ln>
            <a:miter lim="800000"/>
            <a:headEnd/>
            <a:tailEnd/>
          </a:ln>
        </p:spPr>
        <p:txBody>
          <a:bodyPr vert="horz" wrap="square" lIns="91440" tIns="45720" rIns="91440" bIns="45720" numCol="1" anchor="t" anchorCtr="0" compatLnSpc="1">
            <a:prstTxWarp prst="textNoShape">
              <a:avLst/>
            </a:prstTxWarp>
          </a:bodyPr>
          <a:lstStyle>
            <a:lvl1pPr algn="r">
              <a:defRPr kumimoji="0" sz="1400" b="0">
                <a:solidFill>
                  <a:schemeClr val="tx1"/>
                </a:solidFill>
              </a:defRPr>
            </a:lvl1pPr>
          </a:lstStyle>
          <a:p>
            <a:fld id="{F81A1CDC-DED1-4C91-A16A-2E4333775608}" type="slidenum">
              <a:rPr lang="en-US" altLang="zh-CN"/>
              <a:pPr/>
              <a:t>‹#›</a:t>
            </a:fld>
            <a:endParaRPr lang="en-US" altLang="zh-CN"/>
          </a:p>
        </p:txBody>
      </p:sp>
    </p:spTree>
  </p:cSld>
  <p:clrMap bg1="lt1" tx1="dk1" bg2="lt2" tx2="dk2" accent1="accent1" accent2="accent2" accent3="accent3" accent4="accent4" accent5="accent5" accent6="accent6" hlink="hlink" folHlink="folHlink"/>
  <p:sldLayoutIdLst>
    <p:sldLayoutId id="2147483717" r:id="rId1"/>
  </p:sldLayoutIdLst>
  <p:txStyles>
    <p:titleStyle>
      <a:lvl1pPr algn="ctr" rtl="0" eaLnBrk="0" fontAlgn="base" hangingPunct="0">
        <a:spcBef>
          <a:spcPct val="0"/>
        </a:spcBef>
        <a:spcAft>
          <a:spcPct val="0"/>
        </a:spcAft>
        <a:defRPr sz="4400">
          <a:solidFill>
            <a:schemeClr val="tx2"/>
          </a:solidFill>
          <a:latin typeface="Arial" panose="020B0604020202020204" pitchFamily="34" charset="0"/>
          <a:ea typeface="+mj-ea"/>
          <a:cs typeface="+mj-cs"/>
        </a:defRPr>
      </a:lvl1pPr>
      <a:lvl2pPr algn="ctr" rtl="0" eaLnBrk="0" fontAlgn="base" hangingPunct="0">
        <a:spcBef>
          <a:spcPct val="0"/>
        </a:spcBef>
        <a:spcAft>
          <a:spcPct val="0"/>
        </a:spcAft>
        <a:defRPr sz="4400">
          <a:solidFill>
            <a:schemeClr val="tx2"/>
          </a:solidFill>
          <a:latin typeface="Arial" charset="0"/>
          <a:ea typeface="宋体" pitchFamily="2" charset="-122"/>
        </a:defRPr>
      </a:lvl2pPr>
      <a:lvl3pPr algn="ctr" rtl="0" eaLnBrk="0" fontAlgn="base" hangingPunct="0">
        <a:spcBef>
          <a:spcPct val="0"/>
        </a:spcBef>
        <a:spcAft>
          <a:spcPct val="0"/>
        </a:spcAft>
        <a:defRPr sz="4400">
          <a:solidFill>
            <a:schemeClr val="tx2"/>
          </a:solidFill>
          <a:latin typeface="Arial" charset="0"/>
          <a:ea typeface="宋体" pitchFamily="2" charset="-122"/>
        </a:defRPr>
      </a:lvl3pPr>
      <a:lvl4pPr algn="ctr" rtl="0" eaLnBrk="0" fontAlgn="base" hangingPunct="0">
        <a:spcBef>
          <a:spcPct val="0"/>
        </a:spcBef>
        <a:spcAft>
          <a:spcPct val="0"/>
        </a:spcAft>
        <a:defRPr sz="4400">
          <a:solidFill>
            <a:schemeClr val="tx2"/>
          </a:solidFill>
          <a:latin typeface="Arial" charset="0"/>
          <a:ea typeface="宋体" pitchFamily="2" charset="-122"/>
        </a:defRPr>
      </a:lvl4pPr>
      <a:lvl5pPr algn="ctr" rtl="0" eaLnBrk="0" fontAlgn="base" hangingPunct="0">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lr>
          <a:schemeClr val="hlink"/>
        </a:buClr>
        <a:buSzPct val="75000"/>
        <a:buFont typeface="Wingdings" panose="05000000000000000000" pitchFamily="2" charset="2"/>
        <a:buChar char="v"/>
        <a:defRPr sz="3200">
          <a:solidFill>
            <a:schemeClr val="tx1"/>
          </a:solidFill>
          <a:latin typeface="Arial" panose="020B0604020202020204" pitchFamily="34" charset="0"/>
          <a:ea typeface="+mn-ea"/>
          <a:cs typeface="+mn-cs"/>
        </a:defRPr>
      </a:lvl1pPr>
      <a:lvl2pPr marL="742950" indent="-285750" algn="l" rtl="0" eaLnBrk="0" fontAlgn="base" hangingPunct="0">
        <a:spcBef>
          <a:spcPct val="20000"/>
        </a:spcBef>
        <a:spcAft>
          <a:spcPct val="0"/>
        </a:spcAft>
        <a:buClr>
          <a:schemeClr val="accent2"/>
        </a:buClr>
        <a:buSzPct val="85000"/>
        <a:buFont typeface="Wingdings" panose="05000000000000000000" pitchFamily="2" charset="2"/>
        <a:buChar char=""/>
        <a:defRPr sz="2800">
          <a:solidFill>
            <a:schemeClr val="tx1"/>
          </a:solidFill>
          <a:latin typeface="Arial" panose="020B0604020202020204" pitchFamily="34" charset="0"/>
          <a:ea typeface="+mn-ea"/>
        </a:defRPr>
      </a:lvl2pPr>
      <a:lvl3pPr marL="1143000" indent="-228600" algn="l" rtl="0" eaLnBrk="0" fontAlgn="base" hangingPunct="0">
        <a:spcBef>
          <a:spcPct val="20000"/>
        </a:spcBef>
        <a:spcAft>
          <a:spcPct val="0"/>
        </a:spcAft>
        <a:buClr>
          <a:schemeClr val="hlink"/>
        </a:buClr>
        <a:buSzPct val="85000"/>
        <a:buFont typeface="Wingdings" panose="05000000000000000000" pitchFamily="2" charset="2"/>
        <a:buChar char="v"/>
        <a:defRPr sz="2400">
          <a:solidFill>
            <a:schemeClr val="tx1"/>
          </a:solidFill>
          <a:latin typeface="Arial" panose="020B0604020202020204" pitchFamily="34" charset="0"/>
          <a:ea typeface="+mn-ea"/>
        </a:defRPr>
      </a:lvl3pPr>
      <a:lvl4pPr marL="1600200" indent="-228600" algn="l" rtl="0" eaLnBrk="0" fontAlgn="base" hangingPunct="0">
        <a:spcBef>
          <a:spcPct val="20000"/>
        </a:spcBef>
        <a:spcAft>
          <a:spcPct val="0"/>
        </a:spcAft>
        <a:buClr>
          <a:schemeClr val="accent2"/>
        </a:buClr>
        <a:buSzPct val="90000"/>
        <a:buFont typeface="Wingdings" panose="05000000000000000000" pitchFamily="2" charset="2"/>
        <a:buChar char=""/>
        <a:defRPr sz="2000">
          <a:solidFill>
            <a:schemeClr val="tx1"/>
          </a:solidFill>
          <a:latin typeface="Arial" panose="020B0604020202020204" pitchFamily="34" charset="0"/>
          <a:ea typeface="+mn-ea"/>
        </a:defRPr>
      </a:lvl4pPr>
      <a:lvl5pPr marL="2057400" indent="-228600" algn="l" rtl="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mn-ea"/>
        </a:defRPr>
      </a:lvl5pPr>
      <a:lvl6pPr marL="25146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6pPr>
      <a:lvl7pPr marL="29718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7pPr>
      <a:lvl8pPr marL="34290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8pPr>
      <a:lvl9pPr marL="38862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1"/>
          <p:cNvSpPr>
            <a:spLocks noGrp="1" noChangeArrowheads="1"/>
          </p:cNvSpPr>
          <p:nvPr>
            <p:ph type="title"/>
          </p:nvPr>
        </p:nvSpPr>
        <p:spPr bwMode="black">
          <a:xfrm>
            <a:off x="1185863" y="128588"/>
            <a:ext cx="7848600" cy="609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endParaRPr lang="en-US" altLang="ko-KR"/>
          </a:p>
        </p:txBody>
      </p:sp>
      <p:sp>
        <p:nvSpPr>
          <p:cNvPr id="1027" name="Rectangle 22"/>
          <p:cNvSpPr>
            <a:spLocks noGrp="1" noChangeArrowheads="1"/>
          </p:cNvSpPr>
          <p:nvPr>
            <p:ph type="body" idx="1"/>
          </p:nvPr>
        </p:nvSpPr>
        <p:spPr bwMode="auto">
          <a:xfrm>
            <a:off x="1058863" y="1209675"/>
            <a:ext cx="7121525" cy="4554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p:txBody>
      </p:sp>
      <p:sp>
        <p:nvSpPr>
          <p:cNvPr id="12312" name="Rectangle 24"/>
          <p:cNvSpPr>
            <a:spLocks noGrp="1" noChangeArrowheads="1"/>
          </p:cNvSpPr>
          <p:nvPr>
            <p:ph type="ftr" sz="quarter" idx="3"/>
          </p:nvPr>
        </p:nvSpPr>
        <p:spPr bwMode="auto">
          <a:xfrm>
            <a:off x="177800" y="6365875"/>
            <a:ext cx="194627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defRPr sz="1600" b="1" smtClean="0">
                <a:effectLst/>
                <a:latin typeface="+mn-lt"/>
              </a:defRPr>
            </a:lvl1pPr>
          </a:lstStyle>
          <a:p>
            <a:pPr>
              <a:defRPr/>
            </a:pPr>
            <a:endParaRPr lang="en-US" altLang="zh-CN"/>
          </a:p>
        </p:txBody>
      </p:sp>
    </p:spTree>
    <p:extLst>
      <p:ext uri="{BB962C8B-B14F-4D97-AF65-F5344CB8AC3E}">
        <p14:creationId xmlns:p14="http://schemas.microsoft.com/office/powerpoint/2010/main" val="70327044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rtl="0" eaLnBrk="1" fontAlgn="base" hangingPunct="1">
        <a:spcBef>
          <a:spcPct val="0"/>
        </a:spcBef>
        <a:spcAft>
          <a:spcPct val="0"/>
        </a:spcAft>
        <a:defRPr sz="2800" b="1">
          <a:solidFill>
            <a:schemeClr val="accent2"/>
          </a:solidFill>
          <a:latin typeface="+mj-lt"/>
          <a:ea typeface="+mj-ea"/>
          <a:cs typeface="+mj-cs"/>
        </a:defRPr>
      </a:lvl1pPr>
      <a:lvl2pPr algn="l" rtl="0" eaLnBrk="1" fontAlgn="base" hangingPunct="1">
        <a:spcBef>
          <a:spcPct val="0"/>
        </a:spcBef>
        <a:spcAft>
          <a:spcPct val="0"/>
        </a:spcAft>
        <a:defRPr sz="2800" b="1">
          <a:solidFill>
            <a:schemeClr val="accent2"/>
          </a:solidFill>
          <a:latin typeface="Verdana" pitchFamily="34" charset="0"/>
        </a:defRPr>
      </a:lvl2pPr>
      <a:lvl3pPr algn="l" rtl="0" eaLnBrk="1" fontAlgn="base" hangingPunct="1">
        <a:spcBef>
          <a:spcPct val="0"/>
        </a:spcBef>
        <a:spcAft>
          <a:spcPct val="0"/>
        </a:spcAft>
        <a:defRPr sz="2800" b="1">
          <a:solidFill>
            <a:schemeClr val="accent2"/>
          </a:solidFill>
          <a:latin typeface="Verdana" pitchFamily="34" charset="0"/>
        </a:defRPr>
      </a:lvl3pPr>
      <a:lvl4pPr algn="l" rtl="0" eaLnBrk="1" fontAlgn="base" hangingPunct="1">
        <a:spcBef>
          <a:spcPct val="0"/>
        </a:spcBef>
        <a:spcAft>
          <a:spcPct val="0"/>
        </a:spcAft>
        <a:defRPr sz="2800" b="1">
          <a:solidFill>
            <a:schemeClr val="accent2"/>
          </a:solidFill>
          <a:latin typeface="Verdana" pitchFamily="34" charset="0"/>
        </a:defRPr>
      </a:lvl4pPr>
      <a:lvl5pPr algn="l" rtl="0" eaLnBrk="1" fontAlgn="base" hangingPunct="1">
        <a:spcBef>
          <a:spcPct val="0"/>
        </a:spcBef>
        <a:spcAft>
          <a:spcPct val="0"/>
        </a:spcAft>
        <a:defRPr sz="2800" b="1">
          <a:solidFill>
            <a:schemeClr val="accent2"/>
          </a:solidFill>
          <a:latin typeface="Verdana" pitchFamily="34" charset="0"/>
        </a:defRPr>
      </a:lvl5pPr>
      <a:lvl6pPr marL="457200" algn="l" rtl="0" eaLnBrk="1" fontAlgn="base" hangingPunct="1">
        <a:spcBef>
          <a:spcPct val="0"/>
        </a:spcBef>
        <a:spcAft>
          <a:spcPct val="0"/>
        </a:spcAft>
        <a:defRPr sz="2800" b="1">
          <a:solidFill>
            <a:schemeClr val="accent2"/>
          </a:solidFill>
          <a:latin typeface="Verdana" pitchFamily="34" charset="0"/>
        </a:defRPr>
      </a:lvl6pPr>
      <a:lvl7pPr marL="914400" algn="l" rtl="0" eaLnBrk="1" fontAlgn="base" hangingPunct="1">
        <a:spcBef>
          <a:spcPct val="0"/>
        </a:spcBef>
        <a:spcAft>
          <a:spcPct val="0"/>
        </a:spcAft>
        <a:defRPr sz="2800" b="1">
          <a:solidFill>
            <a:schemeClr val="accent2"/>
          </a:solidFill>
          <a:latin typeface="Verdana" pitchFamily="34" charset="0"/>
        </a:defRPr>
      </a:lvl7pPr>
      <a:lvl8pPr marL="1371600" algn="l" rtl="0" eaLnBrk="1" fontAlgn="base" hangingPunct="1">
        <a:spcBef>
          <a:spcPct val="0"/>
        </a:spcBef>
        <a:spcAft>
          <a:spcPct val="0"/>
        </a:spcAft>
        <a:defRPr sz="2800" b="1">
          <a:solidFill>
            <a:schemeClr val="accent2"/>
          </a:solidFill>
          <a:latin typeface="Verdana" pitchFamily="34" charset="0"/>
        </a:defRPr>
      </a:lvl8pPr>
      <a:lvl9pPr marL="1828800" algn="l" rtl="0" eaLnBrk="1" fontAlgn="base" hangingPunct="1">
        <a:spcBef>
          <a:spcPct val="0"/>
        </a:spcBef>
        <a:spcAft>
          <a:spcPct val="0"/>
        </a:spcAft>
        <a:defRPr sz="2800" b="1">
          <a:solidFill>
            <a:schemeClr val="accent2"/>
          </a:solidFill>
          <a:latin typeface="Verdana" pitchFamily="34" charset="0"/>
        </a:defRPr>
      </a:lvl9pPr>
    </p:titleStyle>
    <p:bodyStyle>
      <a:lvl1pPr marL="342900" indent="-342900" algn="l" rtl="0" eaLnBrk="1" fontAlgn="base" hangingPunct="1">
        <a:spcBef>
          <a:spcPct val="20000"/>
        </a:spcBef>
        <a:spcAft>
          <a:spcPct val="0"/>
        </a:spcAft>
        <a:buClr>
          <a:schemeClr val="folHlink"/>
        </a:buClr>
        <a:buFont typeface="Wingdings" pitchFamily="2" charset="2"/>
        <a:buChar char="u"/>
        <a:defRPr sz="2000" b="1">
          <a:solidFill>
            <a:schemeClr val="folHlink"/>
          </a:solidFill>
          <a:latin typeface="+mn-lt"/>
          <a:ea typeface="+mn-ea"/>
          <a:cs typeface="+mn-cs"/>
        </a:defRPr>
      </a:lvl1pPr>
      <a:lvl2pPr marL="742950" indent="-285750" algn="l" rtl="0" eaLnBrk="1" fontAlgn="base" hangingPunct="1">
        <a:spcBef>
          <a:spcPct val="20000"/>
        </a:spcBef>
        <a:spcAft>
          <a:spcPct val="0"/>
        </a:spcAft>
        <a:buClr>
          <a:schemeClr val="accent1"/>
        </a:buClr>
        <a:buSzPct val="60000"/>
        <a:buFont typeface="Wingdings" pitchFamily="2" charset="2"/>
        <a:buChar char="n"/>
        <a:defRPr>
          <a:solidFill>
            <a:schemeClr val="tx1"/>
          </a:solidFill>
          <a:latin typeface="+mn-lt"/>
        </a:defRPr>
      </a:lvl2pPr>
      <a:lvl3pPr marL="1143000" indent="-228600" algn="l" rtl="0" eaLnBrk="1" fontAlgn="base" hangingPunct="1">
        <a:spcBef>
          <a:spcPct val="20000"/>
        </a:spcBef>
        <a:spcAft>
          <a:spcPct val="0"/>
        </a:spcAft>
        <a:buClr>
          <a:schemeClr val="folHlink"/>
        </a:buClr>
        <a:buSzPct val="60000"/>
        <a:buFont typeface="Wingdings" pitchFamily="2" charset="2"/>
        <a:buChar char="n"/>
        <a:defRPr sz="1600">
          <a:solidFill>
            <a:schemeClr val="tx1"/>
          </a:solidFill>
          <a:latin typeface="+mn-lt"/>
        </a:defRPr>
      </a:lvl3pPr>
      <a:lvl4pPr marL="1600200" indent="-228600" algn="l" rtl="0" eaLnBrk="1" fontAlgn="base" hangingPunct="1">
        <a:spcBef>
          <a:spcPct val="20000"/>
        </a:spcBef>
        <a:spcAft>
          <a:spcPct val="0"/>
        </a:spcAft>
        <a:buClr>
          <a:schemeClr val="tx1"/>
        </a:buClr>
        <a:buSzPct val="60000"/>
        <a:buFont typeface="Wingdings" pitchFamily="2" charset="2"/>
        <a:buChar char="n"/>
        <a:defRPr sz="1600">
          <a:solidFill>
            <a:schemeClr val="tx1"/>
          </a:solidFill>
          <a:latin typeface="+mn-lt"/>
        </a:defRPr>
      </a:lvl4pPr>
      <a:lvl5pPr marL="2057400" indent="-228600" algn="l" rtl="0" eaLnBrk="1" fontAlgn="base" hangingPunct="1">
        <a:spcBef>
          <a:spcPct val="20000"/>
        </a:spcBef>
        <a:spcAft>
          <a:spcPct val="0"/>
        </a:spcAft>
        <a:buClr>
          <a:schemeClr val="bg1"/>
        </a:buClr>
        <a:buSzPct val="60000"/>
        <a:buFont typeface="Wingdings" pitchFamily="2" charset="2"/>
        <a:buChar char="n"/>
        <a:defRPr sz="1400">
          <a:solidFill>
            <a:schemeClr val="tx1"/>
          </a:solidFill>
          <a:latin typeface="+mn-lt"/>
        </a:defRPr>
      </a:lvl5pPr>
      <a:lvl6pPr marL="2514600" indent="-228600" algn="l" rtl="0" eaLnBrk="1" fontAlgn="base" hangingPunct="1">
        <a:spcBef>
          <a:spcPct val="20000"/>
        </a:spcBef>
        <a:spcAft>
          <a:spcPct val="0"/>
        </a:spcAft>
        <a:buClr>
          <a:schemeClr val="bg1"/>
        </a:buClr>
        <a:buSzPct val="60000"/>
        <a:buFont typeface="Wingdings" pitchFamily="2" charset="2"/>
        <a:buChar char="n"/>
        <a:defRPr sz="1400">
          <a:solidFill>
            <a:schemeClr val="tx1"/>
          </a:solidFill>
          <a:latin typeface="+mn-lt"/>
        </a:defRPr>
      </a:lvl6pPr>
      <a:lvl7pPr marL="2971800" indent="-228600" algn="l" rtl="0" eaLnBrk="1" fontAlgn="base" hangingPunct="1">
        <a:spcBef>
          <a:spcPct val="20000"/>
        </a:spcBef>
        <a:spcAft>
          <a:spcPct val="0"/>
        </a:spcAft>
        <a:buClr>
          <a:schemeClr val="bg1"/>
        </a:buClr>
        <a:buSzPct val="60000"/>
        <a:buFont typeface="Wingdings" pitchFamily="2" charset="2"/>
        <a:buChar char="n"/>
        <a:defRPr sz="1400">
          <a:solidFill>
            <a:schemeClr val="tx1"/>
          </a:solidFill>
          <a:latin typeface="+mn-lt"/>
        </a:defRPr>
      </a:lvl7pPr>
      <a:lvl8pPr marL="3429000" indent="-228600" algn="l" rtl="0" eaLnBrk="1" fontAlgn="base" hangingPunct="1">
        <a:spcBef>
          <a:spcPct val="20000"/>
        </a:spcBef>
        <a:spcAft>
          <a:spcPct val="0"/>
        </a:spcAft>
        <a:buClr>
          <a:schemeClr val="bg1"/>
        </a:buClr>
        <a:buSzPct val="60000"/>
        <a:buFont typeface="Wingdings" pitchFamily="2" charset="2"/>
        <a:buChar char="n"/>
        <a:defRPr sz="1400">
          <a:solidFill>
            <a:schemeClr val="tx1"/>
          </a:solidFill>
          <a:latin typeface="+mn-lt"/>
        </a:defRPr>
      </a:lvl8pPr>
      <a:lvl9pPr marL="3886200" indent="-228600" algn="l" rtl="0" eaLnBrk="1" fontAlgn="base" hangingPunct="1">
        <a:spcBef>
          <a:spcPct val="20000"/>
        </a:spcBef>
        <a:spcAft>
          <a:spcPct val="0"/>
        </a:spcAft>
        <a:buClr>
          <a:schemeClr val="bg1"/>
        </a:buClr>
        <a:buSzPct val="60000"/>
        <a:buFont typeface="Wingdings" pitchFamily="2" charset="2"/>
        <a:buChar char="n"/>
        <a:defRPr sz="14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9.xml"/><Relationship Id="rId5" Type="http://schemas.openxmlformats.org/officeDocument/2006/relationships/image" Target="../media/image20.jpeg"/><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jpeg"/><Relationship Id="rId7" Type="http://schemas.openxmlformats.org/officeDocument/2006/relationships/image" Target="../media/image26.jpeg"/><Relationship Id="rId2" Type="http://schemas.openxmlformats.org/officeDocument/2006/relationships/image" Target="../media/image21.jpeg"/><Relationship Id="rId1" Type="http://schemas.openxmlformats.org/officeDocument/2006/relationships/slideLayout" Target="../slideLayouts/slideLayout9.xml"/><Relationship Id="rId6" Type="http://schemas.openxmlformats.org/officeDocument/2006/relationships/image" Target="../media/image25.jpeg"/><Relationship Id="rId5" Type="http://schemas.openxmlformats.org/officeDocument/2006/relationships/image" Target="../media/image24.jpeg"/><Relationship Id="rId10" Type="http://schemas.openxmlformats.org/officeDocument/2006/relationships/image" Target="../media/image29.jpeg"/><Relationship Id="rId4" Type="http://schemas.openxmlformats.org/officeDocument/2006/relationships/image" Target="../media/image23.jpeg"/><Relationship Id="rId9" Type="http://schemas.openxmlformats.org/officeDocument/2006/relationships/image" Target="../media/image28.jpeg"/></Relationships>
</file>

<file path=ppt/slides/_rels/slide1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9.xml"/><Relationship Id="rId5" Type="http://schemas.openxmlformats.org/officeDocument/2006/relationships/image" Target="../media/image35.jpeg"/><Relationship Id="rId4" Type="http://schemas.openxmlformats.org/officeDocument/2006/relationships/image" Target="../media/image34.jpeg"/></Relationships>
</file>

<file path=ppt/slides/_rels/slide15.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9.jpe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jpe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5.jpe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image" Target="../media/image47.jpeg"/><Relationship Id="rId1" Type="http://schemas.openxmlformats.org/officeDocument/2006/relationships/slideLayout" Target="../slideLayouts/slideLayout9.xml"/><Relationship Id="rId5" Type="http://schemas.openxmlformats.org/officeDocument/2006/relationships/image" Target="../media/image50.jpeg"/><Relationship Id="rId4" Type="http://schemas.openxmlformats.org/officeDocument/2006/relationships/image" Target="../media/image49.jpeg"/></Relationships>
</file>

<file path=ppt/slides/_rels/slide23.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51.jpe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jpe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8" Type="http://schemas.openxmlformats.org/officeDocument/2006/relationships/slide" Target="slide36.xml"/><Relationship Id="rId3" Type="http://schemas.openxmlformats.org/officeDocument/2006/relationships/slide" Target="slide28.xml"/><Relationship Id="rId7" Type="http://schemas.openxmlformats.org/officeDocument/2006/relationships/slide" Target="slide38.xml"/><Relationship Id="rId2" Type="http://schemas.openxmlformats.org/officeDocument/2006/relationships/image" Target="../media/image56.jpeg"/><Relationship Id="rId1" Type="http://schemas.openxmlformats.org/officeDocument/2006/relationships/slideLayout" Target="../slideLayouts/slideLayout9.xml"/><Relationship Id="rId6" Type="http://schemas.openxmlformats.org/officeDocument/2006/relationships/slide" Target="slide31.xml"/><Relationship Id="rId11" Type="http://schemas.openxmlformats.org/officeDocument/2006/relationships/slide" Target="slide45.xml"/><Relationship Id="rId5" Type="http://schemas.openxmlformats.org/officeDocument/2006/relationships/slide" Target="slide40.xml"/><Relationship Id="rId10" Type="http://schemas.openxmlformats.org/officeDocument/2006/relationships/slide" Target="slide34.xml"/><Relationship Id="rId4" Type="http://schemas.openxmlformats.org/officeDocument/2006/relationships/slide" Target="slide42.xml"/><Relationship Id="rId9" Type="http://schemas.openxmlformats.org/officeDocument/2006/relationships/slide" Target="slide29.xml"/></Relationships>
</file>

<file path=ppt/slides/_rels/slide28.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image" Target="../media/image57.jpe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60.jpeg"/><Relationship Id="rId2" Type="http://schemas.openxmlformats.org/officeDocument/2006/relationships/image" Target="../media/image59.jpeg"/><Relationship Id="rId1" Type="http://schemas.openxmlformats.org/officeDocument/2006/relationships/slideLayout" Target="../slideLayouts/slideLayout9.xml"/><Relationship Id="rId4" Type="http://schemas.openxmlformats.org/officeDocument/2006/relationships/slide" Target="slide27.xml"/></Relationships>
</file>

<file path=ppt/slides/_rels/slide31.xml.rels><?xml version="1.0" encoding="UTF-8" standalone="yes"?>
<Relationships xmlns="http://schemas.openxmlformats.org/package/2006/relationships"><Relationship Id="rId2" Type="http://schemas.openxmlformats.org/officeDocument/2006/relationships/image" Target="../media/image61.jpe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62.jpeg"/><Relationship Id="rId1" Type="http://schemas.openxmlformats.org/officeDocument/2006/relationships/slideLayout" Target="../slideLayouts/slideLayout9.xml"/><Relationship Id="rId4" Type="http://schemas.openxmlformats.org/officeDocument/2006/relationships/slide" Target="slide27.xml"/></Relationships>
</file>

<file path=ppt/slides/_rels/slide33.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image" Target="../media/image66.jpeg"/><Relationship Id="rId1" Type="http://schemas.openxmlformats.org/officeDocument/2006/relationships/slideLayout" Target="../slideLayouts/slideLayout9.xml"/><Relationship Id="rId4" Type="http://schemas.openxmlformats.org/officeDocument/2006/relationships/slide" Target="slide27.xml"/></Relationships>
</file>

<file path=ppt/slides/_rels/slide36.xml.rels><?xml version="1.0" encoding="UTF-8" standalone="yes"?>
<Relationships xmlns="http://schemas.openxmlformats.org/package/2006/relationships"><Relationship Id="rId2" Type="http://schemas.openxmlformats.org/officeDocument/2006/relationships/image" Target="../media/image68.jpe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image" Target="../media/image69.jpeg"/><Relationship Id="rId1" Type="http://schemas.openxmlformats.org/officeDocument/2006/relationships/slideLayout" Target="../slideLayouts/slideLayout9.xml"/><Relationship Id="rId4" Type="http://schemas.openxmlformats.org/officeDocument/2006/relationships/slide" Target="slide27.xml"/></Relationships>
</file>

<file path=ppt/slides/_rels/slide38.xml.rels><?xml version="1.0" encoding="UTF-8" standalone="yes"?>
<Relationships xmlns="http://schemas.openxmlformats.org/package/2006/relationships"><Relationship Id="rId2" Type="http://schemas.openxmlformats.org/officeDocument/2006/relationships/image" Target="../media/image71.jpeg"/><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image" Target="../media/image72.jpeg"/><Relationship Id="rId1" Type="http://schemas.openxmlformats.org/officeDocument/2006/relationships/slideLayout" Target="../slideLayouts/slideLayout9.xml"/><Relationship Id="rId4" Type="http://schemas.openxmlformats.org/officeDocument/2006/relationships/slide" Target="slide27.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audio" Target="../media/audio1.wav"/><Relationship Id="rId1" Type="http://schemas.openxmlformats.org/officeDocument/2006/relationships/slideLayout" Target="../slideLayouts/slideLayout9.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2" Type="http://schemas.openxmlformats.org/officeDocument/2006/relationships/image" Target="../media/image74.jpe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image" Target="../media/image75.jpeg"/><Relationship Id="rId1" Type="http://schemas.openxmlformats.org/officeDocument/2006/relationships/slideLayout" Target="../slideLayouts/slideLayout9.xml"/><Relationship Id="rId4" Type="http://schemas.openxmlformats.org/officeDocument/2006/relationships/slide" Target="slide27.xml"/></Relationships>
</file>

<file path=ppt/slides/_rels/slide42.xml.rels><?xml version="1.0" encoding="UTF-8" standalone="yes"?>
<Relationships xmlns="http://schemas.openxmlformats.org/package/2006/relationships"><Relationship Id="rId2" Type="http://schemas.openxmlformats.org/officeDocument/2006/relationships/image" Target="../media/image77.jpeg"/><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image" Target="../media/image79.jpeg"/><Relationship Id="rId2" Type="http://schemas.openxmlformats.org/officeDocument/2006/relationships/image" Target="../media/image78.jpeg"/><Relationship Id="rId1" Type="http://schemas.openxmlformats.org/officeDocument/2006/relationships/slideLayout" Target="../slideLayouts/slideLayout9.xml"/><Relationship Id="rId4" Type="http://schemas.openxmlformats.org/officeDocument/2006/relationships/slide" Target="slide27.xml"/></Relationships>
</file>

<file path=ppt/slides/_rels/slide44.xml.rels><?xml version="1.0" encoding="UTF-8" standalone="yes"?>
<Relationships xmlns="http://schemas.openxmlformats.org/package/2006/relationships"><Relationship Id="rId3" Type="http://schemas.openxmlformats.org/officeDocument/2006/relationships/image" Target="../media/image81.jpeg"/><Relationship Id="rId2" Type="http://schemas.openxmlformats.org/officeDocument/2006/relationships/image" Target="../media/image80.png"/><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image" Target="../media/image83.jpeg"/><Relationship Id="rId2" Type="http://schemas.openxmlformats.org/officeDocument/2006/relationships/image" Target="../media/image82.jpeg"/><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image" Target="../media/image84.jpeg"/><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slide" Target="slide50.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3" Type="http://schemas.openxmlformats.org/officeDocument/2006/relationships/image" Target="../media/image86.jpeg"/><Relationship Id="rId2" Type="http://schemas.openxmlformats.org/officeDocument/2006/relationships/image" Target="../media/image85.jpeg"/><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image" Target="../media/image87.jpeg"/><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3" Type="http://schemas.openxmlformats.org/officeDocument/2006/relationships/slide" Target="slide48.xml"/><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image" Target="../media/image90.png"/><Relationship Id="rId5" Type="http://schemas.openxmlformats.org/officeDocument/2006/relationships/image" Target="../media/image89.png"/><Relationship Id="rId4" Type="http://schemas.openxmlformats.org/officeDocument/2006/relationships/image" Target="../media/image88.pn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6.jpeg"/><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BCF94045-E346-4165-BEEE-2A565547EA7A}"/>
              </a:ext>
            </a:extLst>
          </p:cNvPr>
          <p:cNvSpPr>
            <a:spLocks noGrp="1" noRot="1" noChangeArrowheads="1"/>
          </p:cNvSpPr>
          <p:nvPr>
            <p:ph type="title"/>
          </p:nvPr>
        </p:nvSpPr>
        <p:spPr/>
        <p:txBody>
          <a:bodyPr/>
          <a:lstStyle/>
          <a:p>
            <a:pPr eaLnBrk="1" hangingPunct="1"/>
            <a:endParaRPr lang="zh-CN" altLang="en-US" dirty="0"/>
          </a:p>
        </p:txBody>
      </p:sp>
      <p:sp>
        <p:nvSpPr>
          <p:cNvPr id="7171" name="Rectangle 3">
            <a:extLst>
              <a:ext uri="{FF2B5EF4-FFF2-40B4-BE49-F238E27FC236}">
                <a16:creationId xmlns:a16="http://schemas.microsoft.com/office/drawing/2014/main" id="{D3CA74C6-AA3D-4154-8ADD-030F7BDC6115}"/>
              </a:ext>
            </a:extLst>
          </p:cNvPr>
          <p:cNvSpPr>
            <a:spLocks noGrp="1" noRot="1" noChangeArrowheads="1"/>
          </p:cNvSpPr>
          <p:nvPr>
            <p:ph idx="1"/>
          </p:nvPr>
        </p:nvSpPr>
        <p:spPr/>
        <p:txBody>
          <a:bodyPr/>
          <a:lstStyle/>
          <a:p>
            <a:pPr eaLnBrk="1" hangingPunct="1"/>
            <a:endParaRPr lang="zh-CN" altLang="en-US" dirty="0"/>
          </a:p>
        </p:txBody>
      </p:sp>
      <p:sp>
        <p:nvSpPr>
          <p:cNvPr id="119813" name="Rectangle 5">
            <a:extLst>
              <a:ext uri="{FF2B5EF4-FFF2-40B4-BE49-F238E27FC236}">
                <a16:creationId xmlns:a16="http://schemas.microsoft.com/office/drawing/2014/main" id="{F5B58B07-9BB6-4FC0-A39C-11A306CB3275}"/>
              </a:ext>
            </a:extLst>
          </p:cNvPr>
          <p:cNvSpPr>
            <a:spLocks noRot="1" noChangeArrowheads="1"/>
          </p:cNvSpPr>
          <p:nvPr/>
        </p:nvSpPr>
        <p:spPr bwMode="auto">
          <a:xfrm>
            <a:off x="1439862" y="3140968"/>
            <a:ext cx="6264275"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r>
              <a:rPr kumimoji="0" lang="zh-CN" altLang="en-US" sz="4800" dirty="0">
                <a:solidFill>
                  <a:srgbClr val="FF0000"/>
                </a:solidFill>
                <a:latin typeface="Arial" panose="020B0604020202020204" pitchFamily="34" charset="0"/>
                <a:ea typeface="宋体" panose="02010600030101010101" pitchFamily="2" charset="-122"/>
              </a:rPr>
              <a:t>第一节 ：农业</a:t>
            </a:r>
            <a:r>
              <a:rPr kumimoji="0" lang="zh-CN" altLang="en-US" sz="4800" b="0" dirty="0">
                <a:solidFill>
                  <a:srgbClr val="FF0000"/>
                </a:solidFill>
                <a:latin typeface="Arial" panose="020B0604020202020204" pitchFamily="34" charset="0"/>
                <a:ea typeface="宋体" panose="02010600030101010101" pitchFamily="2" charset="-122"/>
              </a:rPr>
              <a:t> </a:t>
            </a:r>
            <a:br>
              <a:rPr kumimoji="0" lang="zh-CN" altLang="en-US" sz="4800" dirty="0">
                <a:solidFill>
                  <a:srgbClr val="FFFF00"/>
                </a:solidFill>
                <a:latin typeface="Arial" panose="020B0604020202020204" pitchFamily="34" charset="0"/>
                <a:ea typeface="方正姚体" panose="02010601030101010101" pitchFamily="2" charset="-122"/>
              </a:rPr>
            </a:br>
            <a:endParaRPr kumimoji="0" lang="zh-CN" altLang="en-US" sz="2800" dirty="0">
              <a:solidFill>
                <a:srgbClr val="27D50F"/>
              </a:solidFill>
              <a:latin typeface="Arial" panose="020B0604020202020204" pitchFamily="34" charset="0"/>
              <a:ea typeface="方正姚体" panose="02010601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6" presetClass="emph" presetSubtype="0" fill="hold" grpId="0" nodeType="withEffect">
                                  <p:stCondLst>
                                    <p:cond delay="0"/>
                                  </p:stCondLst>
                                  <p:childTnLst>
                                    <p:animScale>
                                      <p:cBhvr>
                                        <p:cTn id="6" dur="2000" fill="hold"/>
                                        <p:tgtEl>
                                          <p:spTgt spid="119813"/>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8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1858" name="Picture 2" descr="果树种植">
            <a:extLst>
              <a:ext uri="{FF2B5EF4-FFF2-40B4-BE49-F238E27FC236}">
                <a16:creationId xmlns:a16="http://schemas.microsoft.com/office/drawing/2014/main" id="{73E0B5ED-E067-4866-9E3F-7DDE63C0D2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4578350"/>
            <a:ext cx="3048000" cy="1517650"/>
          </a:xfrm>
          <a:prstGeom prst="rect">
            <a:avLst/>
          </a:prstGeom>
          <a:noFill/>
          <a:ln w="9525">
            <a:solidFill>
              <a:srgbClr val="FFCC99"/>
            </a:solidFill>
            <a:miter lim="800000"/>
            <a:headEnd/>
            <a:tailEnd/>
          </a:ln>
          <a:extLst>
            <a:ext uri="{909E8E84-426E-40DD-AFC4-6F175D3DCCD1}">
              <a14:hiddenFill xmlns:a14="http://schemas.microsoft.com/office/drawing/2010/main">
                <a:solidFill>
                  <a:srgbClr val="FFFFFF"/>
                </a:solidFill>
              </a14:hiddenFill>
            </a:ext>
          </a:extLst>
        </p:spPr>
      </p:pic>
      <p:pic>
        <p:nvPicPr>
          <p:cNvPr id="121859" name="Picture 3" descr="渔业">
            <a:extLst>
              <a:ext uri="{FF2B5EF4-FFF2-40B4-BE49-F238E27FC236}">
                <a16:creationId xmlns:a16="http://schemas.microsoft.com/office/drawing/2014/main" id="{0680704F-F7C8-4101-BFFA-274191A793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3119438"/>
            <a:ext cx="2514600" cy="1757362"/>
          </a:xfrm>
          <a:prstGeom prst="rect">
            <a:avLst/>
          </a:prstGeom>
          <a:noFill/>
          <a:ln w="9525">
            <a:solidFill>
              <a:srgbClr val="FFCC99"/>
            </a:solidFill>
            <a:miter lim="800000"/>
            <a:headEnd/>
            <a:tailEnd/>
          </a:ln>
          <a:extLst>
            <a:ext uri="{909E8E84-426E-40DD-AFC4-6F175D3DCCD1}">
              <a14:hiddenFill xmlns:a14="http://schemas.microsoft.com/office/drawing/2010/main">
                <a:solidFill>
                  <a:srgbClr val="FFFFFF"/>
                </a:solidFill>
              </a14:hiddenFill>
            </a:ext>
          </a:extLst>
        </p:spPr>
      </p:pic>
      <p:pic>
        <p:nvPicPr>
          <p:cNvPr id="121860" name="Picture 4" descr="粮食种植">
            <a:extLst>
              <a:ext uri="{FF2B5EF4-FFF2-40B4-BE49-F238E27FC236}">
                <a16:creationId xmlns:a16="http://schemas.microsoft.com/office/drawing/2014/main" id="{7E9FF472-A743-49A4-9FCC-BBCDF5FE8E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00400" y="1828800"/>
            <a:ext cx="3048000" cy="1752600"/>
          </a:xfrm>
          <a:prstGeom prst="rect">
            <a:avLst/>
          </a:prstGeom>
          <a:noFill/>
          <a:ln w="9525">
            <a:solidFill>
              <a:srgbClr val="FFCC99"/>
            </a:solidFill>
            <a:miter lim="800000"/>
            <a:headEnd/>
            <a:tailEnd/>
          </a:ln>
          <a:extLst>
            <a:ext uri="{909E8E84-426E-40DD-AFC4-6F175D3DCCD1}">
              <a14:hiddenFill xmlns:a14="http://schemas.microsoft.com/office/drawing/2010/main">
                <a:solidFill>
                  <a:srgbClr val="FFFFFF"/>
                </a:solidFill>
              </a14:hiddenFill>
            </a:ext>
          </a:extLst>
        </p:spPr>
      </p:pic>
      <p:pic>
        <p:nvPicPr>
          <p:cNvPr id="121861" name="Picture 5" descr="畜牧业">
            <a:extLst>
              <a:ext uri="{FF2B5EF4-FFF2-40B4-BE49-F238E27FC236}">
                <a16:creationId xmlns:a16="http://schemas.microsoft.com/office/drawing/2014/main" id="{29602E55-2C57-41AB-B7BA-024ED3C3B65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62600" y="457200"/>
            <a:ext cx="3048000" cy="2054225"/>
          </a:xfrm>
          <a:prstGeom prst="rect">
            <a:avLst/>
          </a:prstGeom>
          <a:noFill/>
          <a:ln w="9525">
            <a:solidFill>
              <a:srgbClr val="FFCC99"/>
            </a:solidFill>
            <a:miter lim="800000"/>
            <a:headEnd/>
            <a:tailEnd/>
          </a:ln>
          <a:extLst>
            <a:ext uri="{909E8E84-426E-40DD-AFC4-6F175D3DCCD1}">
              <a14:hiddenFill xmlns:a14="http://schemas.microsoft.com/office/drawing/2010/main">
                <a:solidFill>
                  <a:srgbClr val="FFFFFF"/>
                </a:solidFill>
              </a14:hiddenFill>
            </a:ext>
          </a:extLst>
        </p:spPr>
      </p:pic>
      <p:sp>
        <p:nvSpPr>
          <p:cNvPr id="121862" name="Text Box 6">
            <a:extLst>
              <a:ext uri="{FF2B5EF4-FFF2-40B4-BE49-F238E27FC236}">
                <a16:creationId xmlns:a16="http://schemas.microsoft.com/office/drawing/2014/main" id="{8F00606B-9263-430B-B6A3-17B04F644452}"/>
              </a:ext>
            </a:extLst>
          </p:cNvPr>
          <p:cNvSpPr txBox="1">
            <a:spLocks noChangeArrowheads="1"/>
          </p:cNvSpPr>
          <p:nvPr/>
        </p:nvSpPr>
        <p:spPr bwMode="auto">
          <a:xfrm>
            <a:off x="114300" y="763587"/>
            <a:ext cx="5029200" cy="566738"/>
          </a:xfrm>
          <a:prstGeom prst="rect">
            <a:avLst/>
          </a:prstGeom>
          <a:noFill/>
          <a:ln w="9525">
            <a:noFill/>
            <a:miter lim="800000"/>
            <a:headEnd/>
            <a:tailEnd/>
          </a:ln>
          <a:effectLst/>
        </p:spPr>
        <p:txBody>
          <a:bodyPr>
            <a:spAutoFit/>
          </a:bodyPr>
          <a:lstStyle/>
          <a:p>
            <a:pPr>
              <a:lnSpc>
                <a:spcPct val="130000"/>
              </a:lnSpc>
              <a:buFont typeface="Arial" charset="0"/>
              <a:buNone/>
              <a:defRPr/>
            </a:pPr>
            <a:r>
              <a:rPr kumimoji="0" lang="zh-CN" altLang="en-US" sz="2400" dirty="0">
                <a:solidFill>
                  <a:schemeClr val="tx1"/>
                </a:solidFill>
                <a:effectLst>
                  <a:outerShdw blurRad="38100" dist="38100" dir="2700000" algn="tl">
                    <a:srgbClr val="C0C0C0"/>
                  </a:outerShdw>
                </a:effectLst>
                <a:latin typeface="Arial" charset="0"/>
                <a:ea typeface="宋体" pitchFamily="2" charset="-122"/>
              </a:rPr>
              <a:t>       这些图片表示的是什么内容，</a:t>
            </a:r>
          </a:p>
        </p:txBody>
      </p:sp>
      <p:sp>
        <p:nvSpPr>
          <p:cNvPr id="121863" name="AutoShape 7">
            <a:extLst>
              <a:ext uri="{FF2B5EF4-FFF2-40B4-BE49-F238E27FC236}">
                <a16:creationId xmlns:a16="http://schemas.microsoft.com/office/drawing/2014/main" id="{EC7129AC-9F60-4AE8-B26D-FDB29FC9A833}"/>
              </a:ext>
            </a:extLst>
          </p:cNvPr>
          <p:cNvSpPr>
            <a:spLocks noChangeArrowheads="1"/>
          </p:cNvSpPr>
          <p:nvPr/>
        </p:nvSpPr>
        <p:spPr bwMode="auto">
          <a:xfrm>
            <a:off x="7391400" y="0"/>
            <a:ext cx="2057400" cy="762000"/>
          </a:xfrm>
          <a:prstGeom prst="wedgeEllipseCallout">
            <a:avLst>
              <a:gd name="adj1" fmla="val -75000"/>
              <a:gd name="adj2" fmla="val 85208"/>
            </a:avLst>
          </a:prstGeom>
          <a:solidFill>
            <a:schemeClr val="accent1"/>
          </a:solidFill>
          <a:ln w="9525">
            <a:solidFill>
              <a:schemeClr val="tx1"/>
            </a:solidFill>
            <a:miter lim="800000"/>
            <a:headEnd/>
            <a:tailEnd/>
          </a:ln>
        </p:spPr>
        <p:txBody>
          <a:bodyPr lIns="0" tIns="0" rIns="0" bIns="0"/>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3000">
                <a:solidFill>
                  <a:schemeClr val="tx1"/>
                </a:solidFill>
                <a:latin typeface="Arial" panose="020B0604020202020204" pitchFamily="34" charset="0"/>
                <a:ea typeface="宋体" panose="02010600030101010101" pitchFamily="2" charset="-122"/>
              </a:rPr>
              <a:t>      </a:t>
            </a:r>
            <a:r>
              <a:rPr kumimoji="0" lang="zh-CN" altLang="en-US" sz="3000">
                <a:solidFill>
                  <a:srgbClr val="FF0000"/>
                </a:solidFill>
                <a:latin typeface="Arial" panose="020B0604020202020204" pitchFamily="34" charset="0"/>
                <a:ea typeface="楷体_GB2312" pitchFamily="49" charset="-122"/>
              </a:rPr>
              <a:t>牧业</a:t>
            </a:r>
            <a:r>
              <a:rPr kumimoji="0" lang="zh-CN" altLang="en-US" sz="2200">
                <a:solidFill>
                  <a:schemeClr val="tx1"/>
                </a:solidFill>
                <a:latin typeface="Arial" panose="020B0604020202020204" pitchFamily="34" charset="0"/>
                <a:ea typeface="宋体" panose="02010600030101010101" pitchFamily="2" charset="-122"/>
              </a:rPr>
              <a:t> </a:t>
            </a:r>
          </a:p>
        </p:txBody>
      </p:sp>
      <p:sp>
        <p:nvSpPr>
          <p:cNvPr id="121864" name="AutoShape 8">
            <a:extLst>
              <a:ext uri="{FF2B5EF4-FFF2-40B4-BE49-F238E27FC236}">
                <a16:creationId xmlns:a16="http://schemas.microsoft.com/office/drawing/2014/main" id="{40D6B4A5-5345-4157-9E3C-128B256DCED4}"/>
              </a:ext>
            </a:extLst>
          </p:cNvPr>
          <p:cNvSpPr>
            <a:spLocks noChangeArrowheads="1"/>
          </p:cNvSpPr>
          <p:nvPr/>
        </p:nvSpPr>
        <p:spPr bwMode="auto">
          <a:xfrm>
            <a:off x="1295400" y="1524000"/>
            <a:ext cx="2743200" cy="762000"/>
          </a:xfrm>
          <a:prstGeom prst="wedgeEllipseCallout">
            <a:avLst>
              <a:gd name="adj1" fmla="val 39583"/>
              <a:gd name="adj2" fmla="val 65208"/>
            </a:avLst>
          </a:prstGeom>
          <a:solidFill>
            <a:schemeClr val="accent1"/>
          </a:solidFill>
          <a:ln w="9525">
            <a:solidFill>
              <a:schemeClr val="tx1"/>
            </a:solidFill>
            <a:miter lim="800000"/>
            <a:headEnd/>
            <a:tailEnd/>
          </a:ln>
        </p:spPr>
        <p:txBody>
          <a:bodyPr lIns="0" tIns="0" rIns="0" bIns="0"/>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3000">
                <a:solidFill>
                  <a:schemeClr val="tx1"/>
                </a:solidFill>
                <a:latin typeface="Arial" panose="020B0604020202020204" pitchFamily="34" charset="0"/>
                <a:ea typeface="宋体" panose="02010600030101010101" pitchFamily="2" charset="-122"/>
              </a:rPr>
              <a:t>      </a:t>
            </a:r>
            <a:r>
              <a:rPr kumimoji="0" lang="zh-CN" altLang="en-US" sz="3000">
                <a:solidFill>
                  <a:srgbClr val="FF0000"/>
                </a:solidFill>
                <a:latin typeface="Arial" panose="020B0604020202020204" pitchFamily="34" charset="0"/>
                <a:ea typeface="楷体_GB2312" pitchFamily="49" charset="-122"/>
              </a:rPr>
              <a:t>种植业</a:t>
            </a:r>
            <a:r>
              <a:rPr kumimoji="0" lang="zh-CN" altLang="en-US" sz="2200">
                <a:solidFill>
                  <a:schemeClr val="tx1"/>
                </a:solidFill>
                <a:latin typeface="Arial" panose="020B0604020202020204" pitchFamily="34" charset="0"/>
                <a:ea typeface="宋体" panose="02010600030101010101" pitchFamily="2" charset="-122"/>
              </a:rPr>
              <a:t> </a:t>
            </a:r>
          </a:p>
        </p:txBody>
      </p:sp>
      <p:sp>
        <p:nvSpPr>
          <p:cNvPr id="121865" name="AutoShape 9">
            <a:extLst>
              <a:ext uri="{FF2B5EF4-FFF2-40B4-BE49-F238E27FC236}">
                <a16:creationId xmlns:a16="http://schemas.microsoft.com/office/drawing/2014/main" id="{C4D8AC22-B360-4392-83C4-C10F664398F5}"/>
              </a:ext>
            </a:extLst>
          </p:cNvPr>
          <p:cNvSpPr>
            <a:spLocks noChangeArrowheads="1"/>
          </p:cNvSpPr>
          <p:nvPr/>
        </p:nvSpPr>
        <p:spPr bwMode="auto">
          <a:xfrm>
            <a:off x="2743200" y="5029200"/>
            <a:ext cx="2743200" cy="762000"/>
          </a:xfrm>
          <a:prstGeom prst="wedgeEllipseCallout">
            <a:avLst>
              <a:gd name="adj1" fmla="val -73611"/>
              <a:gd name="adj2" fmla="val 10208"/>
            </a:avLst>
          </a:prstGeom>
          <a:solidFill>
            <a:schemeClr val="accent1"/>
          </a:solidFill>
          <a:ln w="9525">
            <a:solidFill>
              <a:schemeClr val="tx1"/>
            </a:solidFill>
            <a:miter lim="800000"/>
            <a:headEnd/>
            <a:tailEnd/>
          </a:ln>
        </p:spPr>
        <p:txBody>
          <a:bodyPr lIns="0" tIns="0" rIns="0" bIns="0"/>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3000">
                <a:solidFill>
                  <a:schemeClr val="tx1"/>
                </a:solidFill>
                <a:latin typeface="Arial" panose="020B0604020202020204" pitchFamily="34" charset="0"/>
                <a:ea typeface="宋体" panose="02010600030101010101" pitchFamily="2" charset="-122"/>
              </a:rPr>
              <a:t>     </a:t>
            </a:r>
            <a:r>
              <a:rPr kumimoji="0" lang="zh-CN" altLang="en-US" sz="3000">
                <a:solidFill>
                  <a:srgbClr val="FF0000"/>
                </a:solidFill>
                <a:latin typeface="Arial" panose="020B0604020202020204" pitchFamily="34" charset="0"/>
                <a:ea typeface="宋体" panose="02010600030101010101" pitchFamily="2" charset="-122"/>
              </a:rPr>
              <a:t>林业</a:t>
            </a:r>
            <a:r>
              <a:rPr kumimoji="0" lang="zh-CN" altLang="en-US" sz="2200">
                <a:solidFill>
                  <a:schemeClr val="tx1"/>
                </a:solidFill>
                <a:latin typeface="Arial" panose="020B0604020202020204" pitchFamily="34" charset="0"/>
                <a:ea typeface="宋体" panose="02010600030101010101" pitchFamily="2" charset="-122"/>
              </a:rPr>
              <a:t> </a:t>
            </a:r>
          </a:p>
        </p:txBody>
      </p:sp>
      <p:sp>
        <p:nvSpPr>
          <p:cNvPr id="121866" name="AutoShape 10">
            <a:extLst>
              <a:ext uri="{FF2B5EF4-FFF2-40B4-BE49-F238E27FC236}">
                <a16:creationId xmlns:a16="http://schemas.microsoft.com/office/drawing/2014/main" id="{854923B2-B3D7-4FE5-A2FF-38719CBF546D}"/>
              </a:ext>
            </a:extLst>
          </p:cNvPr>
          <p:cNvSpPr>
            <a:spLocks noChangeArrowheads="1"/>
          </p:cNvSpPr>
          <p:nvPr/>
        </p:nvSpPr>
        <p:spPr bwMode="auto">
          <a:xfrm>
            <a:off x="0" y="2362200"/>
            <a:ext cx="2743200" cy="762000"/>
          </a:xfrm>
          <a:prstGeom prst="wedgeEllipseCallout">
            <a:avLst>
              <a:gd name="adj1" fmla="val 4167"/>
              <a:gd name="adj2" fmla="val 110208"/>
            </a:avLst>
          </a:prstGeom>
          <a:solidFill>
            <a:schemeClr val="accent1"/>
          </a:solidFill>
          <a:ln w="9525">
            <a:solidFill>
              <a:schemeClr val="tx1"/>
            </a:solidFill>
            <a:miter lim="800000"/>
            <a:headEnd/>
            <a:tailEnd/>
          </a:ln>
        </p:spPr>
        <p:txBody>
          <a:bodyPr lIns="0" tIns="0" rIns="0" bIns="0"/>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3000">
                <a:solidFill>
                  <a:schemeClr val="tx1"/>
                </a:solidFill>
                <a:latin typeface="Arial" panose="020B0604020202020204" pitchFamily="34" charset="0"/>
                <a:ea typeface="宋体" panose="02010600030101010101" pitchFamily="2" charset="-122"/>
              </a:rPr>
              <a:t>     </a:t>
            </a:r>
            <a:r>
              <a:rPr kumimoji="0" lang="zh-CN" altLang="en-US" sz="3000">
                <a:solidFill>
                  <a:srgbClr val="FF0000"/>
                </a:solidFill>
                <a:latin typeface="Arial" panose="020B0604020202020204" pitchFamily="34" charset="0"/>
                <a:ea typeface="宋体" panose="02010600030101010101" pitchFamily="2" charset="-122"/>
              </a:rPr>
              <a:t>渔业</a:t>
            </a:r>
            <a:r>
              <a:rPr kumimoji="0" lang="zh-CN" altLang="en-US" sz="2200">
                <a:solidFill>
                  <a:schemeClr val="tx1"/>
                </a:solidFill>
                <a:latin typeface="Arial" panose="020B0604020202020204" pitchFamily="34" charset="0"/>
                <a:ea typeface="宋体" panose="02010600030101010101" pitchFamily="2" charset="-122"/>
              </a:rPr>
              <a:t> </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121861"/>
                                        </p:tgtEl>
                                        <p:attrNameLst>
                                          <p:attrName>style.visibility</p:attrName>
                                        </p:attrNameLst>
                                      </p:cBhvr>
                                      <p:to>
                                        <p:strVal val="visible"/>
                                      </p:to>
                                    </p:set>
                                    <p:animEffect transition="in" filter="fade">
                                      <p:cBhvr>
                                        <p:cTn id="7" dur="2000"/>
                                        <p:tgtEl>
                                          <p:spTgt spid="12186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121860"/>
                                        </p:tgtEl>
                                        <p:attrNameLst>
                                          <p:attrName>style.visibility</p:attrName>
                                        </p:attrNameLst>
                                      </p:cBhvr>
                                      <p:to>
                                        <p:strVal val="visible"/>
                                      </p:to>
                                    </p:set>
                                    <p:animEffect transition="in" filter="fade">
                                      <p:cBhvr>
                                        <p:cTn id="12" dur="2000"/>
                                        <p:tgtEl>
                                          <p:spTgt spid="12186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121859"/>
                                        </p:tgtEl>
                                        <p:attrNameLst>
                                          <p:attrName>style.visibility</p:attrName>
                                        </p:attrNameLst>
                                      </p:cBhvr>
                                      <p:to>
                                        <p:strVal val="visible"/>
                                      </p:to>
                                    </p:set>
                                    <p:animEffect transition="in" filter="fade">
                                      <p:cBhvr>
                                        <p:cTn id="17" dur="2000"/>
                                        <p:tgtEl>
                                          <p:spTgt spid="121859"/>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121858"/>
                                        </p:tgtEl>
                                        <p:attrNameLst>
                                          <p:attrName>style.visibility</p:attrName>
                                        </p:attrNameLst>
                                      </p:cBhvr>
                                      <p:to>
                                        <p:strVal val="visible"/>
                                      </p:to>
                                    </p:set>
                                    <p:animEffect transition="in" filter="fade">
                                      <p:cBhvr>
                                        <p:cTn id="22" dur="2000"/>
                                        <p:tgtEl>
                                          <p:spTgt spid="121858"/>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21862"/>
                                        </p:tgtEl>
                                        <p:attrNameLst>
                                          <p:attrName>style.visibility</p:attrName>
                                        </p:attrNameLst>
                                      </p:cBhvr>
                                      <p:to>
                                        <p:strVal val="visible"/>
                                      </p:to>
                                    </p:set>
                                    <p:anim calcmode="lin" valueType="num">
                                      <p:cBhvr additive="base">
                                        <p:cTn id="27" dur="1000" fill="hold"/>
                                        <p:tgtEl>
                                          <p:spTgt spid="121862"/>
                                        </p:tgtEl>
                                        <p:attrNameLst>
                                          <p:attrName>ppt_x</p:attrName>
                                        </p:attrNameLst>
                                      </p:cBhvr>
                                      <p:tavLst>
                                        <p:tav tm="0">
                                          <p:val>
                                            <p:strVal val="0-#ppt_w/2"/>
                                          </p:val>
                                        </p:tav>
                                        <p:tav tm="100000">
                                          <p:val>
                                            <p:strVal val="#ppt_x"/>
                                          </p:val>
                                        </p:tav>
                                      </p:tavLst>
                                    </p:anim>
                                    <p:anim calcmode="lin" valueType="num">
                                      <p:cBhvr additive="base">
                                        <p:cTn id="28" dur="1000" fill="hold"/>
                                        <p:tgtEl>
                                          <p:spTgt spid="121862"/>
                                        </p:tgtEl>
                                        <p:attrNameLst>
                                          <p:attrName>ppt_y</p:attrName>
                                        </p:attrNameLst>
                                      </p:cBhvr>
                                      <p:tavLst>
                                        <p:tav tm="0">
                                          <p:val>
                                            <p:strVal val="#ppt_y"/>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grpId="0" nodeType="clickEffect">
                                  <p:stCondLst>
                                    <p:cond delay="0"/>
                                  </p:stCondLst>
                                  <p:iterate type="lt">
                                    <p:tmAbs val="200"/>
                                  </p:iterate>
                                  <p:childTnLst>
                                    <p:set>
                                      <p:cBhvr>
                                        <p:cTn id="32" dur="1" fill="hold">
                                          <p:stCondLst>
                                            <p:cond delay="0"/>
                                          </p:stCondLst>
                                        </p:cTn>
                                        <p:tgtEl>
                                          <p:spTgt spid="121863"/>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iterate type="lt">
                                    <p:tmAbs val="200"/>
                                  </p:iterate>
                                  <p:childTnLst>
                                    <p:set>
                                      <p:cBhvr>
                                        <p:cTn id="36" dur="1" fill="hold">
                                          <p:stCondLst>
                                            <p:cond delay="0"/>
                                          </p:stCondLst>
                                        </p:cTn>
                                        <p:tgtEl>
                                          <p:spTgt spid="121864"/>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grpId="0" nodeType="clickEffect">
                                  <p:stCondLst>
                                    <p:cond delay="0"/>
                                  </p:stCondLst>
                                  <p:iterate type="lt">
                                    <p:tmAbs val="200"/>
                                  </p:iterate>
                                  <p:childTnLst>
                                    <p:set>
                                      <p:cBhvr>
                                        <p:cTn id="40" dur="1" fill="hold">
                                          <p:stCondLst>
                                            <p:cond delay="0"/>
                                          </p:stCondLst>
                                        </p:cTn>
                                        <p:tgtEl>
                                          <p:spTgt spid="121866"/>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grpId="0" nodeType="clickEffect">
                                  <p:stCondLst>
                                    <p:cond delay="0"/>
                                  </p:stCondLst>
                                  <p:iterate type="lt">
                                    <p:tmAbs val="200"/>
                                  </p:iterate>
                                  <p:childTnLst>
                                    <p:set>
                                      <p:cBhvr>
                                        <p:cTn id="44" dur="1" fill="hold">
                                          <p:stCondLst>
                                            <p:cond delay="0"/>
                                          </p:stCondLst>
                                        </p:cTn>
                                        <p:tgtEl>
                                          <p:spTgt spid="1218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862" grpId="0" autoUpdateAnimBg="0"/>
      <p:bldP spid="121863" grpId="0" animBg="1" autoUpdateAnimBg="0"/>
      <p:bldP spid="121864" grpId="0" animBg="1" autoUpdateAnimBg="0"/>
      <p:bldP spid="121865" grpId="0" animBg="1" autoUpdateAnimBg="0"/>
      <p:bldP spid="121866" grpId="0" animBg="1"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服装">
            <a:extLst>
              <a:ext uri="{FF2B5EF4-FFF2-40B4-BE49-F238E27FC236}">
                <a16:creationId xmlns:a16="http://schemas.microsoft.com/office/drawing/2014/main" id="{4A2282DC-C7FC-4A60-82D7-0F577C1A57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38800" y="838200"/>
            <a:ext cx="3505200" cy="213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1" name="Picture 3" descr="汉堡">
            <a:extLst>
              <a:ext uri="{FF2B5EF4-FFF2-40B4-BE49-F238E27FC236}">
                <a16:creationId xmlns:a16="http://schemas.microsoft.com/office/drawing/2014/main" id="{C80A6AB5-9CD7-4F5F-ACC3-1DCE7DDB77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1200" y="4908550"/>
            <a:ext cx="3352800" cy="194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2" name="Picture 4" descr="鸡蛋">
            <a:extLst>
              <a:ext uri="{FF2B5EF4-FFF2-40B4-BE49-F238E27FC236}">
                <a16:creationId xmlns:a16="http://schemas.microsoft.com/office/drawing/2014/main" id="{F954DF43-21B5-4051-A0AE-BBAEC974FC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694238"/>
            <a:ext cx="2438400" cy="2163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3" name="Picture 5" descr="家具">
            <a:extLst>
              <a:ext uri="{FF2B5EF4-FFF2-40B4-BE49-F238E27FC236}">
                <a16:creationId xmlns:a16="http://schemas.microsoft.com/office/drawing/2014/main" id="{D30BAC71-FCA4-4522-B4C0-1F21BC44C6C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91200" y="2819400"/>
            <a:ext cx="3352800"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4" name="Picture 6" descr="鲤鱼">
            <a:extLst>
              <a:ext uri="{FF2B5EF4-FFF2-40B4-BE49-F238E27FC236}">
                <a16:creationId xmlns:a16="http://schemas.microsoft.com/office/drawing/2014/main" id="{512C9DF0-6959-41E6-B763-ECF45781BE6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38400" y="4572000"/>
            <a:ext cx="2187575"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5" name="Picture 7" descr="牛奶">
            <a:extLst>
              <a:ext uri="{FF2B5EF4-FFF2-40B4-BE49-F238E27FC236}">
                <a16:creationId xmlns:a16="http://schemas.microsoft.com/office/drawing/2014/main" id="{570B4572-5FA1-4054-BCCA-7A95D6346B9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743200" y="2743200"/>
            <a:ext cx="1824038"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6" name="Picture 8" descr="蔬菜">
            <a:extLst>
              <a:ext uri="{FF2B5EF4-FFF2-40B4-BE49-F238E27FC236}">
                <a16:creationId xmlns:a16="http://schemas.microsoft.com/office/drawing/2014/main" id="{62266A98-A7D2-4681-A061-F2F18E3A7AE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3068638"/>
            <a:ext cx="2743200" cy="165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7" name="Picture 9" descr="玉米1">
            <a:extLst>
              <a:ext uri="{FF2B5EF4-FFF2-40B4-BE49-F238E27FC236}">
                <a16:creationId xmlns:a16="http://schemas.microsoft.com/office/drawing/2014/main" id="{CC1F86F0-EB90-45CD-8576-99803D4A8EE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0" y="1196975"/>
            <a:ext cx="2590800" cy="187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8" name="Picture 10" descr="galaapple08">
            <a:extLst>
              <a:ext uri="{FF2B5EF4-FFF2-40B4-BE49-F238E27FC236}">
                <a16:creationId xmlns:a16="http://schemas.microsoft.com/office/drawing/2014/main" id="{FF29646F-9EE0-41AD-910B-22DF768918E8}"/>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590800" y="838200"/>
            <a:ext cx="1914525"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117" name="Text Box 13">
            <a:extLst>
              <a:ext uri="{FF2B5EF4-FFF2-40B4-BE49-F238E27FC236}">
                <a16:creationId xmlns:a16="http://schemas.microsoft.com/office/drawing/2014/main" id="{2F0612C3-4C19-404E-902C-ED53FA83A7E8}"/>
              </a:ext>
            </a:extLst>
          </p:cNvPr>
          <p:cNvSpPr txBox="1">
            <a:spLocks noChangeArrowheads="1"/>
          </p:cNvSpPr>
          <p:nvPr/>
        </p:nvSpPr>
        <p:spPr bwMode="auto">
          <a:xfrm>
            <a:off x="-71437" y="685800"/>
            <a:ext cx="91440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lang="en-US" altLang="zh-CN" b="0" dirty="0">
                <a:solidFill>
                  <a:schemeClr val="tx1"/>
                </a:solidFill>
                <a:latin typeface="黑体" panose="02010609060101010101" pitchFamily="49" charset="-122"/>
              </a:rPr>
              <a:t>  ①</a:t>
            </a:r>
            <a:r>
              <a:rPr lang="zh-CN" altLang="en-US" b="0" dirty="0">
                <a:solidFill>
                  <a:schemeClr val="tx1"/>
                </a:solidFill>
                <a:latin typeface="黑体" panose="02010609060101010101" pitchFamily="49" charset="-122"/>
              </a:rPr>
              <a:t>农业为人们的日常生活提供必需的吃、穿、用等物质资料。</a:t>
            </a:r>
            <a:r>
              <a:rPr lang="zh-CN" altLang="en-US" sz="2400" b="0" dirty="0">
                <a:solidFill>
                  <a:schemeClr val="tx1"/>
                </a:solidFill>
                <a:ea typeface="宋体" panose="02010600030101010101" pitchFamily="2" charset="-122"/>
              </a:rPr>
              <a:t> </a:t>
            </a:r>
          </a:p>
        </p:txBody>
      </p:sp>
      <p:sp>
        <p:nvSpPr>
          <p:cNvPr id="17420" name="Text Box 6">
            <a:extLst>
              <a:ext uri="{FF2B5EF4-FFF2-40B4-BE49-F238E27FC236}">
                <a16:creationId xmlns:a16="http://schemas.microsoft.com/office/drawing/2014/main" id="{B73649D8-3A8A-4ECA-9C38-AC259B4CE64A}"/>
              </a:ext>
            </a:extLst>
          </p:cNvPr>
          <p:cNvSpPr txBox="1">
            <a:spLocks noChangeArrowheads="1"/>
          </p:cNvSpPr>
          <p:nvPr/>
        </p:nvSpPr>
        <p:spPr bwMode="auto">
          <a:xfrm>
            <a:off x="4643438" y="1628775"/>
            <a:ext cx="671512" cy="294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en-US" altLang="zh-CN" dirty="0">
                <a:solidFill>
                  <a:schemeClr val="tx1"/>
                </a:solidFill>
              </a:rPr>
              <a:t>1</a:t>
            </a:r>
            <a:r>
              <a:rPr lang="zh-CN" altLang="en-US" dirty="0">
                <a:solidFill>
                  <a:schemeClr val="tx1"/>
                </a:solidFill>
              </a:rPr>
              <a:t>、农业的作用</a:t>
            </a:r>
            <a:r>
              <a:rPr lang="zh-CN" altLang="en-US" dirty="0">
                <a:solidFill>
                  <a:srgbClr val="00FFFF"/>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7117"/>
                                        </p:tgtEl>
                                        <p:attrNameLst>
                                          <p:attrName>style.visibility</p:attrName>
                                        </p:attrNameLst>
                                      </p:cBhvr>
                                      <p:to>
                                        <p:strVal val="visible"/>
                                      </p:to>
                                    </p:set>
                                    <p:animEffect transition="in" filter="dissolve">
                                      <p:cBhvr>
                                        <p:cTn id="7" dur="500"/>
                                        <p:tgtEl>
                                          <p:spTgt spid="47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17" grpId="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1026" descr="农机作业">
            <a:extLst>
              <a:ext uri="{FF2B5EF4-FFF2-40B4-BE49-F238E27FC236}">
                <a16:creationId xmlns:a16="http://schemas.microsoft.com/office/drawing/2014/main" id="{05C1E988-DE90-4079-92CC-0EE065A618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533400"/>
            <a:ext cx="7239000" cy="4856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5" name="Text Box 1027">
            <a:extLst>
              <a:ext uri="{FF2B5EF4-FFF2-40B4-BE49-F238E27FC236}">
                <a16:creationId xmlns:a16="http://schemas.microsoft.com/office/drawing/2014/main" id="{25130759-FB64-446D-A008-30858BC19912}"/>
              </a:ext>
            </a:extLst>
          </p:cNvPr>
          <p:cNvSpPr txBox="1">
            <a:spLocks noChangeArrowheads="1"/>
          </p:cNvSpPr>
          <p:nvPr/>
        </p:nvSpPr>
        <p:spPr bwMode="auto">
          <a:xfrm>
            <a:off x="1143000" y="5562600"/>
            <a:ext cx="73914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lang="en-US" altLang="zh-CN" b="0">
                <a:solidFill>
                  <a:schemeClr val="tx1"/>
                </a:solidFill>
                <a:latin typeface="黑体" panose="02010609060101010101" pitchFamily="49" charset="-122"/>
              </a:rPr>
              <a:t>②</a:t>
            </a:r>
            <a:r>
              <a:rPr lang="zh-CN" altLang="en-US" b="0">
                <a:solidFill>
                  <a:schemeClr val="tx1"/>
                </a:solidFill>
                <a:latin typeface="黑体" panose="02010609060101010101" pitchFamily="49" charset="-122"/>
              </a:rPr>
              <a:t>农业还给工业生产提供大量的原材料和消费市场。</a:t>
            </a:r>
            <a:r>
              <a:rPr lang="zh-CN" altLang="en-US" sz="2400" b="0">
                <a:solidFill>
                  <a:schemeClr val="tx1"/>
                </a:solidFill>
                <a:ea typeface="宋体" panose="02010600030101010101" pitchFamily="2" charset="-122"/>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195"/>
                                        </p:tgtEl>
                                        <p:attrNameLst>
                                          <p:attrName>style.visibility</p:attrName>
                                        </p:attrNameLst>
                                      </p:cBhvr>
                                      <p:to>
                                        <p:strVal val="visible"/>
                                      </p:to>
                                    </p:set>
                                    <p:animEffect transition="in" filter="dissolve">
                                      <p:cBhvr>
                                        <p:cTn id="7" dur="500"/>
                                        <p:tgtEl>
                                          <p:spTgt spid="8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5" grpId="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AutoShape 2">
            <a:extLst>
              <a:ext uri="{FF2B5EF4-FFF2-40B4-BE49-F238E27FC236}">
                <a16:creationId xmlns:a16="http://schemas.microsoft.com/office/drawing/2014/main" id="{D0C098BF-9101-4DFF-94C9-EAB4E8E3BD1D}"/>
              </a:ext>
            </a:extLst>
          </p:cNvPr>
          <p:cNvSpPr>
            <a:spLocks noChangeArrowheads="1"/>
          </p:cNvSpPr>
          <p:nvPr/>
        </p:nvSpPr>
        <p:spPr bwMode="auto">
          <a:xfrm>
            <a:off x="457200" y="5105400"/>
            <a:ext cx="5791200" cy="1143000"/>
          </a:xfrm>
          <a:prstGeom prst="wedgeRoundRectCallout">
            <a:avLst>
              <a:gd name="adj1" fmla="val 63102"/>
              <a:gd name="adj2" fmla="val -54583"/>
              <a:gd name="adj3" fmla="val 16667"/>
            </a:avLst>
          </a:prstGeom>
          <a:solidFill>
            <a:schemeClr val="accent1">
              <a:alpha val="56078"/>
            </a:schemeClr>
          </a:solidFill>
          <a:ln w="9525">
            <a:solidFill>
              <a:srgbClr val="FF0000"/>
            </a:solidFill>
            <a:miter lim="800000"/>
            <a:headEnd/>
            <a:tailEnd/>
          </a:ln>
        </p:spPr>
        <p:txBody>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buFont typeface="Arial" panose="020B0604020202020204" pitchFamily="34" charset="0"/>
              <a:buNone/>
            </a:pPr>
            <a:endParaRPr kumimoji="0" lang="zh-CN" altLang="en-US" sz="1800" b="0">
              <a:solidFill>
                <a:schemeClr val="tx1"/>
              </a:solidFill>
              <a:latin typeface="Arial" panose="020B0604020202020204" pitchFamily="34" charset="0"/>
              <a:ea typeface="宋体" panose="02010600030101010101" pitchFamily="2" charset="-122"/>
            </a:endParaRPr>
          </a:p>
        </p:txBody>
      </p:sp>
      <p:sp>
        <p:nvSpPr>
          <p:cNvPr id="19459" name="Text Box 3">
            <a:extLst>
              <a:ext uri="{FF2B5EF4-FFF2-40B4-BE49-F238E27FC236}">
                <a16:creationId xmlns:a16="http://schemas.microsoft.com/office/drawing/2014/main" id="{46206724-C3C3-4689-BAB1-B1FB42671105}"/>
              </a:ext>
            </a:extLst>
          </p:cNvPr>
          <p:cNvSpPr txBox="1">
            <a:spLocks noChangeArrowheads="1"/>
          </p:cNvSpPr>
          <p:nvPr/>
        </p:nvSpPr>
        <p:spPr bwMode="auto">
          <a:xfrm>
            <a:off x="304800" y="517525"/>
            <a:ext cx="362743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3000">
                <a:solidFill>
                  <a:srgbClr val="996633"/>
                </a:solidFill>
                <a:latin typeface="Arial" panose="020B0604020202020204" pitchFamily="34" charset="0"/>
              </a:rPr>
              <a:t>历史悠久的中国农业</a:t>
            </a:r>
          </a:p>
        </p:txBody>
      </p:sp>
      <p:sp>
        <p:nvSpPr>
          <p:cNvPr id="125956" name="Text Box 4">
            <a:extLst>
              <a:ext uri="{FF2B5EF4-FFF2-40B4-BE49-F238E27FC236}">
                <a16:creationId xmlns:a16="http://schemas.microsoft.com/office/drawing/2014/main" id="{919809BE-8E5D-4855-B17A-5C6BB8995460}"/>
              </a:ext>
            </a:extLst>
          </p:cNvPr>
          <p:cNvSpPr txBox="1">
            <a:spLocks noChangeArrowheads="1"/>
          </p:cNvSpPr>
          <p:nvPr/>
        </p:nvSpPr>
        <p:spPr bwMode="auto">
          <a:xfrm>
            <a:off x="539750" y="1706563"/>
            <a:ext cx="6927850" cy="427037"/>
          </a:xfrm>
          <a:prstGeom prst="rect">
            <a:avLst/>
          </a:prstGeom>
          <a:noFill/>
          <a:ln w="9525">
            <a:noFill/>
            <a:miter lim="800000"/>
            <a:headEnd/>
            <a:tailEnd/>
          </a:ln>
          <a:effectLst/>
        </p:spPr>
        <p:txBody>
          <a:bodyPr wrap="none">
            <a:spAutoFit/>
          </a:bodyPr>
          <a:lstStyle/>
          <a:p>
            <a:pPr>
              <a:buFont typeface="Arial" charset="0"/>
              <a:buNone/>
              <a:defRPr/>
            </a:pPr>
            <a:r>
              <a:rPr kumimoji="0" lang="zh-CN" altLang="en-US" sz="2200">
                <a:solidFill>
                  <a:schemeClr val="tx1"/>
                </a:solidFill>
                <a:effectLst>
                  <a:outerShdw blurRad="38100" dist="38100" dir="2700000" algn="tl">
                    <a:srgbClr val="C0C0C0"/>
                  </a:outerShdw>
                </a:effectLst>
                <a:latin typeface="Arial" charset="0"/>
                <a:ea typeface="宋体" pitchFamily="2" charset="-122"/>
              </a:rPr>
              <a:t>我国农业历史悠久，是世界上最早种植</a:t>
            </a:r>
            <a:r>
              <a:rPr kumimoji="0" lang="zh-CN" altLang="en-US" sz="2200">
                <a:solidFill>
                  <a:srgbClr val="FF0000"/>
                </a:solidFill>
                <a:effectLst>
                  <a:outerShdw blurRad="38100" dist="38100" dir="2700000" algn="tl">
                    <a:srgbClr val="C0C0C0"/>
                  </a:outerShdw>
                </a:effectLst>
                <a:latin typeface="Arial" charset="0"/>
                <a:ea typeface="宋体" pitchFamily="2" charset="-122"/>
              </a:rPr>
              <a:t>水稻、粟</a:t>
            </a:r>
            <a:r>
              <a:rPr kumimoji="0" lang="zh-CN" altLang="en-US" sz="2200">
                <a:solidFill>
                  <a:schemeClr val="tx1"/>
                </a:solidFill>
                <a:effectLst>
                  <a:outerShdw blurRad="38100" dist="38100" dir="2700000" algn="tl">
                    <a:srgbClr val="C0C0C0"/>
                  </a:outerShdw>
                </a:effectLst>
                <a:latin typeface="Arial" charset="0"/>
                <a:ea typeface="宋体" pitchFamily="2" charset="-122"/>
              </a:rPr>
              <a:t>的国家</a:t>
            </a:r>
          </a:p>
        </p:txBody>
      </p:sp>
      <p:sp>
        <p:nvSpPr>
          <p:cNvPr id="125957" name="Text Box 5">
            <a:extLst>
              <a:ext uri="{FF2B5EF4-FFF2-40B4-BE49-F238E27FC236}">
                <a16:creationId xmlns:a16="http://schemas.microsoft.com/office/drawing/2014/main" id="{990F5DBA-0C25-40B9-8657-9C6ABE22DA5B}"/>
              </a:ext>
            </a:extLst>
          </p:cNvPr>
          <p:cNvSpPr txBox="1">
            <a:spLocks noChangeArrowheads="1"/>
          </p:cNvSpPr>
          <p:nvPr/>
        </p:nvSpPr>
        <p:spPr bwMode="auto">
          <a:xfrm>
            <a:off x="523875" y="2554288"/>
            <a:ext cx="8007350" cy="762000"/>
          </a:xfrm>
          <a:prstGeom prst="rect">
            <a:avLst/>
          </a:prstGeom>
          <a:noFill/>
          <a:ln w="9525">
            <a:noFill/>
            <a:miter lim="800000"/>
            <a:headEnd/>
            <a:tailEnd/>
          </a:ln>
          <a:effectLst/>
        </p:spPr>
        <p:txBody>
          <a:bodyPr wrap="none">
            <a:spAutoFit/>
          </a:bodyPr>
          <a:lstStyle/>
          <a:p>
            <a:pPr>
              <a:buFont typeface="Arial" charset="0"/>
              <a:buNone/>
              <a:defRPr/>
            </a:pPr>
            <a:r>
              <a:rPr kumimoji="0" lang="zh-CN" altLang="en-US" sz="2200">
                <a:solidFill>
                  <a:schemeClr val="tx1"/>
                </a:solidFill>
                <a:effectLst>
                  <a:outerShdw blurRad="38100" dist="38100" dir="2700000" algn="tl">
                    <a:srgbClr val="C0C0C0"/>
                  </a:outerShdw>
                </a:effectLst>
                <a:latin typeface="Arial" charset="0"/>
                <a:ea typeface="宋体" pitchFamily="2" charset="-122"/>
              </a:rPr>
              <a:t>我国是大豆、大白菜、芥菜、萝卜、韭菜、茭白、荔枝、梨、桃</a:t>
            </a:r>
          </a:p>
          <a:p>
            <a:pPr>
              <a:buFont typeface="Arial" charset="0"/>
              <a:buNone/>
              <a:defRPr/>
            </a:pPr>
            <a:r>
              <a:rPr kumimoji="0" lang="zh-CN" altLang="en-US" sz="2200">
                <a:solidFill>
                  <a:schemeClr val="tx1"/>
                </a:solidFill>
                <a:effectLst>
                  <a:outerShdw blurRad="38100" dist="38100" dir="2700000" algn="tl">
                    <a:srgbClr val="C0C0C0"/>
                  </a:outerShdw>
                </a:effectLst>
                <a:latin typeface="Arial" charset="0"/>
                <a:ea typeface="宋体" pitchFamily="2" charset="-122"/>
              </a:rPr>
              <a:t>橘、楷杷、麻等农作物的原产地。</a:t>
            </a:r>
          </a:p>
        </p:txBody>
      </p:sp>
      <p:sp>
        <p:nvSpPr>
          <p:cNvPr id="125958" name="Text Box 6">
            <a:extLst>
              <a:ext uri="{FF2B5EF4-FFF2-40B4-BE49-F238E27FC236}">
                <a16:creationId xmlns:a16="http://schemas.microsoft.com/office/drawing/2014/main" id="{57525B5D-1527-4C11-A614-8AA5A555B2EB}"/>
              </a:ext>
            </a:extLst>
          </p:cNvPr>
          <p:cNvSpPr txBox="1">
            <a:spLocks noChangeArrowheads="1"/>
          </p:cNvSpPr>
          <p:nvPr/>
        </p:nvSpPr>
        <p:spPr bwMode="auto">
          <a:xfrm>
            <a:off x="533400" y="3413125"/>
            <a:ext cx="3556000" cy="427038"/>
          </a:xfrm>
          <a:prstGeom prst="rect">
            <a:avLst/>
          </a:prstGeom>
          <a:noFill/>
          <a:ln w="9525">
            <a:noFill/>
            <a:miter lim="800000"/>
            <a:headEnd/>
            <a:tailEnd/>
          </a:ln>
          <a:effectLst/>
        </p:spPr>
        <p:txBody>
          <a:bodyPr wrap="none">
            <a:spAutoFit/>
          </a:bodyPr>
          <a:lstStyle/>
          <a:p>
            <a:pPr>
              <a:buFont typeface="Arial" charset="0"/>
              <a:buNone/>
              <a:defRPr/>
            </a:pPr>
            <a:r>
              <a:rPr kumimoji="0" lang="zh-CN" altLang="en-US" sz="2200">
                <a:solidFill>
                  <a:schemeClr val="tx1"/>
                </a:solidFill>
                <a:effectLst>
                  <a:outerShdw blurRad="38100" dist="38100" dir="2700000" algn="tl">
                    <a:srgbClr val="C0C0C0"/>
                  </a:outerShdw>
                </a:effectLst>
                <a:latin typeface="Arial" charset="0"/>
                <a:ea typeface="宋体" pitchFamily="2" charset="-122"/>
              </a:rPr>
              <a:t>我国最早</a:t>
            </a:r>
            <a:r>
              <a:rPr kumimoji="0" lang="zh-CN" altLang="en-US" sz="2200">
                <a:solidFill>
                  <a:srgbClr val="FF0000"/>
                </a:solidFill>
                <a:effectLst>
                  <a:outerShdw blurRad="38100" dist="38100" dir="2700000" algn="tl">
                    <a:srgbClr val="C0C0C0"/>
                  </a:outerShdw>
                </a:effectLst>
                <a:latin typeface="Arial" charset="0"/>
                <a:ea typeface="宋体" pitchFamily="2" charset="-122"/>
              </a:rPr>
              <a:t>种桑养蚕</a:t>
            </a:r>
            <a:r>
              <a:rPr kumimoji="0" lang="zh-CN" altLang="en-US" sz="2200">
                <a:solidFill>
                  <a:schemeClr val="tx1"/>
                </a:solidFill>
                <a:effectLst>
                  <a:outerShdw blurRad="38100" dist="38100" dir="2700000" algn="tl">
                    <a:srgbClr val="C0C0C0"/>
                  </a:outerShdw>
                </a:effectLst>
                <a:latin typeface="Arial" charset="0"/>
                <a:ea typeface="宋体" pitchFamily="2" charset="-122"/>
              </a:rPr>
              <a:t>的国家。</a:t>
            </a:r>
          </a:p>
        </p:txBody>
      </p:sp>
      <p:sp>
        <p:nvSpPr>
          <p:cNvPr id="125959" name="Text Box 7">
            <a:extLst>
              <a:ext uri="{FF2B5EF4-FFF2-40B4-BE49-F238E27FC236}">
                <a16:creationId xmlns:a16="http://schemas.microsoft.com/office/drawing/2014/main" id="{97F83796-3546-4F8E-8239-F68FE20E3E16}"/>
              </a:ext>
            </a:extLst>
          </p:cNvPr>
          <p:cNvSpPr txBox="1">
            <a:spLocks noChangeArrowheads="1"/>
          </p:cNvSpPr>
          <p:nvPr/>
        </p:nvSpPr>
        <p:spPr bwMode="auto">
          <a:xfrm>
            <a:off x="555625" y="4327525"/>
            <a:ext cx="4679950" cy="427038"/>
          </a:xfrm>
          <a:prstGeom prst="rect">
            <a:avLst/>
          </a:prstGeom>
          <a:noFill/>
          <a:ln w="9525">
            <a:noFill/>
            <a:miter lim="800000"/>
            <a:headEnd/>
            <a:tailEnd/>
          </a:ln>
          <a:effectLst/>
        </p:spPr>
        <p:txBody>
          <a:bodyPr wrap="none">
            <a:spAutoFit/>
          </a:bodyPr>
          <a:lstStyle/>
          <a:p>
            <a:pPr>
              <a:buFont typeface="Arial" charset="0"/>
              <a:buNone/>
              <a:defRPr/>
            </a:pPr>
            <a:r>
              <a:rPr kumimoji="0" lang="zh-CN" altLang="en-US" sz="2200">
                <a:solidFill>
                  <a:schemeClr val="tx1"/>
                </a:solidFill>
                <a:effectLst>
                  <a:outerShdw blurRad="38100" dist="38100" dir="2700000" algn="tl">
                    <a:srgbClr val="C0C0C0"/>
                  </a:outerShdw>
                </a:effectLst>
                <a:latin typeface="Arial" charset="0"/>
                <a:ea typeface="宋体" pitchFamily="2" charset="-122"/>
              </a:rPr>
              <a:t>我国是世界上最早</a:t>
            </a:r>
            <a:r>
              <a:rPr kumimoji="0" lang="zh-CN" altLang="en-US" sz="2200">
                <a:solidFill>
                  <a:srgbClr val="FF0000"/>
                </a:solidFill>
                <a:effectLst>
                  <a:outerShdw blurRad="38100" dist="38100" dir="2700000" algn="tl">
                    <a:srgbClr val="C0C0C0"/>
                  </a:outerShdw>
                </a:effectLst>
                <a:latin typeface="Arial" charset="0"/>
                <a:ea typeface="宋体" pitchFamily="2" charset="-122"/>
              </a:rPr>
              <a:t>栽培茶树</a:t>
            </a:r>
            <a:r>
              <a:rPr kumimoji="0" lang="zh-CN" altLang="en-US" sz="2200">
                <a:solidFill>
                  <a:schemeClr val="tx1"/>
                </a:solidFill>
                <a:effectLst>
                  <a:outerShdw blurRad="38100" dist="38100" dir="2700000" algn="tl">
                    <a:srgbClr val="C0C0C0"/>
                  </a:outerShdw>
                </a:effectLst>
                <a:latin typeface="Arial" charset="0"/>
                <a:ea typeface="宋体" pitchFamily="2" charset="-122"/>
              </a:rPr>
              <a:t>的国家。</a:t>
            </a:r>
          </a:p>
        </p:txBody>
      </p:sp>
      <p:sp>
        <p:nvSpPr>
          <p:cNvPr id="125960" name="Text Box 8">
            <a:extLst>
              <a:ext uri="{FF2B5EF4-FFF2-40B4-BE49-F238E27FC236}">
                <a16:creationId xmlns:a16="http://schemas.microsoft.com/office/drawing/2014/main" id="{B91AD9F0-D88F-4CF0-BF81-95AF5E22E225}"/>
              </a:ext>
            </a:extLst>
          </p:cNvPr>
          <p:cNvSpPr txBox="1">
            <a:spLocks noChangeArrowheads="1"/>
          </p:cNvSpPr>
          <p:nvPr/>
        </p:nvSpPr>
        <p:spPr bwMode="auto">
          <a:xfrm>
            <a:off x="457200" y="5181600"/>
            <a:ext cx="56388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lnSpc>
                <a:spcPct val="120000"/>
              </a:lnSpc>
              <a:buFont typeface="Arial" panose="020B0604020202020204" pitchFamily="34" charset="0"/>
              <a:buNone/>
            </a:pPr>
            <a:r>
              <a:rPr kumimoji="0" lang="zh-CN" altLang="en-US" sz="2500">
                <a:solidFill>
                  <a:srgbClr val="FF3300"/>
                </a:solidFill>
                <a:latin typeface="Arial" panose="020B0604020202020204" pitchFamily="34" charset="0"/>
                <a:ea typeface="宋体" panose="02010600030101010101" pitchFamily="2" charset="-122"/>
              </a:rPr>
              <a:t>      </a:t>
            </a:r>
            <a:r>
              <a:rPr kumimoji="0" lang="zh-CN" altLang="en-US" sz="2500">
                <a:solidFill>
                  <a:srgbClr val="FF3300"/>
                </a:solidFill>
                <a:latin typeface="Arial" panose="020B0604020202020204" pitchFamily="34" charset="0"/>
                <a:ea typeface="楷体_GB2312" pitchFamily="49" charset="-122"/>
              </a:rPr>
              <a:t>你还知道哪些有关我国农业悠久历史的故事和资料，大家一起来分享一下。</a:t>
            </a:r>
          </a:p>
        </p:txBody>
      </p:sp>
      <p:pic>
        <p:nvPicPr>
          <p:cNvPr id="125961" name="Picture 9" descr="讨论1">
            <a:extLst>
              <a:ext uri="{FF2B5EF4-FFF2-40B4-BE49-F238E27FC236}">
                <a16:creationId xmlns:a16="http://schemas.microsoft.com/office/drawing/2014/main" id="{CEF79A4F-B09F-4ABD-AFF3-86704B5B5D5C}"/>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477000" y="4267200"/>
            <a:ext cx="2133600" cy="2247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5956"/>
                                        </p:tgtEl>
                                        <p:attrNameLst>
                                          <p:attrName>style.visibility</p:attrName>
                                        </p:attrNameLst>
                                      </p:cBhvr>
                                      <p:to>
                                        <p:strVal val="visible"/>
                                      </p:to>
                                    </p:set>
                                    <p:anim calcmode="lin" valueType="num">
                                      <p:cBhvr additive="base">
                                        <p:cTn id="7" dur="500" fill="hold"/>
                                        <p:tgtEl>
                                          <p:spTgt spid="125956"/>
                                        </p:tgtEl>
                                        <p:attrNameLst>
                                          <p:attrName>ppt_x</p:attrName>
                                        </p:attrNameLst>
                                      </p:cBhvr>
                                      <p:tavLst>
                                        <p:tav tm="0">
                                          <p:val>
                                            <p:strVal val="#ppt_x"/>
                                          </p:val>
                                        </p:tav>
                                        <p:tav tm="100000">
                                          <p:val>
                                            <p:strVal val="#ppt_x"/>
                                          </p:val>
                                        </p:tav>
                                      </p:tavLst>
                                    </p:anim>
                                    <p:anim calcmode="lin" valueType="num">
                                      <p:cBhvr additive="base">
                                        <p:cTn id="8" dur="500" fill="hold"/>
                                        <p:tgtEl>
                                          <p:spTgt spid="125956"/>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25957"/>
                                        </p:tgtEl>
                                        <p:attrNameLst>
                                          <p:attrName>style.visibility</p:attrName>
                                        </p:attrNameLst>
                                      </p:cBhvr>
                                      <p:to>
                                        <p:strVal val="visible"/>
                                      </p:to>
                                    </p:set>
                                    <p:anim calcmode="lin" valueType="num">
                                      <p:cBhvr additive="base">
                                        <p:cTn id="13" dur="500" fill="hold"/>
                                        <p:tgtEl>
                                          <p:spTgt spid="125957"/>
                                        </p:tgtEl>
                                        <p:attrNameLst>
                                          <p:attrName>ppt_x</p:attrName>
                                        </p:attrNameLst>
                                      </p:cBhvr>
                                      <p:tavLst>
                                        <p:tav tm="0">
                                          <p:val>
                                            <p:strVal val="#ppt_x"/>
                                          </p:val>
                                        </p:tav>
                                        <p:tav tm="100000">
                                          <p:val>
                                            <p:strVal val="#ppt_x"/>
                                          </p:val>
                                        </p:tav>
                                      </p:tavLst>
                                    </p:anim>
                                    <p:anim calcmode="lin" valueType="num">
                                      <p:cBhvr additive="base">
                                        <p:cTn id="14" dur="500" fill="hold"/>
                                        <p:tgtEl>
                                          <p:spTgt spid="125957"/>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nodeType="clickEffect">
                                  <p:stCondLst>
                                    <p:cond delay="0"/>
                                  </p:stCondLst>
                                  <p:childTnLst>
                                    <p:set>
                                      <p:cBhvr>
                                        <p:cTn id="18" dur="1" fill="hold">
                                          <p:stCondLst>
                                            <p:cond delay="0"/>
                                          </p:stCondLst>
                                        </p:cTn>
                                        <p:tgtEl>
                                          <p:spTgt spid="125958"/>
                                        </p:tgtEl>
                                        <p:attrNameLst>
                                          <p:attrName>style.visibility</p:attrName>
                                        </p:attrNameLst>
                                      </p:cBhvr>
                                      <p:to>
                                        <p:strVal val="visible"/>
                                      </p:to>
                                    </p:set>
                                    <p:anim calcmode="lin" valueType="num">
                                      <p:cBhvr additive="base">
                                        <p:cTn id="19" dur="500" fill="hold"/>
                                        <p:tgtEl>
                                          <p:spTgt spid="125958"/>
                                        </p:tgtEl>
                                        <p:attrNameLst>
                                          <p:attrName>ppt_x</p:attrName>
                                        </p:attrNameLst>
                                      </p:cBhvr>
                                      <p:tavLst>
                                        <p:tav tm="0">
                                          <p:val>
                                            <p:strVal val="#ppt_x"/>
                                          </p:val>
                                        </p:tav>
                                        <p:tav tm="100000">
                                          <p:val>
                                            <p:strVal val="#ppt_x"/>
                                          </p:val>
                                        </p:tav>
                                      </p:tavLst>
                                    </p:anim>
                                    <p:anim calcmode="lin" valueType="num">
                                      <p:cBhvr additive="base">
                                        <p:cTn id="20" dur="500" fill="hold"/>
                                        <p:tgtEl>
                                          <p:spTgt spid="125958"/>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25959"/>
                                        </p:tgtEl>
                                        <p:attrNameLst>
                                          <p:attrName>style.visibility</p:attrName>
                                        </p:attrNameLst>
                                      </p:cBhvr>
                                      <p:to>
                                        <p:strVal val="visible"/>
                                      </p:to>
                                    </p:set>
                                    <p:anim calcmode="lin" valueType="num">
                                      <p:cBhvr additive="base">
                                        <p:cTn id="25" dur="500" fill="hold"/>
                                        <p:tgtEl>
                                          <p:spTgt spid="125959"/>
                                        </p:tgtEl>
                                        <p:attrNameLst>
                                          <p:attrName>ppt_x</p:attrName>
                                        </p:attrNameLst>
                                      </p:cBhvr>
                                      <p:tavLst>
                                        <p:tav tm="0">
                                          <p:val>
                                            <p:strVal val="#ppt_x"/>
                                          </p:val>
                                        </p:tav>
                                        <p:tav tm="100000">
                                          <p:val>
                                            <p:strVal val="#ppt_x"/>
                                          </p:val>
                                        </p:tav>
                                      </p:tavLst>
                                    </p:anim>
                                    <p:anim calcmode="lin" valueType="num">
                                      <p:cBhvr additive="base">
                                        <p:cTn id="26" dur="500" fill="hold"/>
                                        <p:tgtEl>
                                          <p:spTgt spid="125959"/>
                                        </p:tgtEl>
                                        <p:attrNameLst>
                                          <p:attrName>ppt_y</p:attrName>
                                        </p:attrNameLst>
                                      </p:cBhvr>
                                      <p:tavLst>
                                        <p:tav tm="0">
                                          <p:val>
                                            <p:strVal val="1+#ppt_h/2"/>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25954"/>
                                        </p:tgtEl>
                                        <p:attrNameLst>
                                          <p:attrName>style.visibility</p:attrName>
                                        </p:attrNameLst>
                                      </p:cBhvr>
                                      <p:to>
                                        <p:strVal val="visible"/>
                                      </p:to>
                                    </p:set>
                                    <p:animEffect transition="in" filter="fade">
                                      <p:cBhvr>
                                        <p:cTn id="31" dur="2000"/>
                                        <p:tgtEl>
                                          <p:spTgt spid="12595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25960"/>
                                        </p:tgtEl>
                                        <p:attrNameLst>
                                          <p:attrName>style.visibility</p:attrName>
                                        </p:attrNameLst>
                                      </p:cBhvr>
                                      <p:to>
                                        <p:strVal val="visible"/>
                                      </p:to>
                                    </p:set>
                                    <p:animEffect transition="in" filter="fade">
                                      <p:cBhvr>
                                        <p:cTn id="34" dur="2000"/>
                                        <p:tgtEl>
                                          <p:spTgt spid="125960"/>
                                        </p:tgtEl>
                                      </p:cBhvr>
                                    </p:animEffect>
                                  </p:childTnLst>
                                </p:cTn>
                              </p:par>
                              <p:par>
                                <p:cTn id="35" presetID="10" presetClass="entr" presetSubtype="0" fill="hold" nodeType="withEffect">
                                  <p:stCondLst>
                                    <p:cond delay="0"/>
                                  </p:stCondLst>
                                  <p:childTnLst>
                                    <p:set>
                                      <p:cBhvr>
                                        <p:cTn id="36" dur="1" fill="hold">
                                          <p:stCondLst>
                                            <p:cond delay="0"/>
                                          </p:stCondLst>
                                        </p:cTn>
                                        <p:tgtEl>
                                          <p:spTgt spid="125961"/>
                                        </p:tgtEl>
                                        <p:attrNameLst>
                                          <p:attrName>style.visibility</p:attrName>
                                        </p:attrNameLst>
                                      </p:cBhvr>
                                      <p:to>
                                        <p:strVal val="visible"/>
                                      </p:to>
                                    </p:set>
                                    <p:animEffect transition="in" filter="fade">
                                      <p:cBhvr>
                                        <p:cTn id="37" dur="2000"/>
                                        <p:tgtEl>
                                          <p:spTgt spid="1259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954" grpId="0" animBg="1" autoUpdateAnimBg="0"/>
      <p:bldP spid="125956" grpId="0" autoUpdateAnimBg="0"/>
      <p:bldP spid="125957" grpId="0" autoUpdateAnimBg="0"/>
      <p:bldP spid="125959" grpId="0" autoUpdateAnimBg="0"/>
      <p:bldP spid="125960" grpId="0"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 Box 2">
            <a:extLst>
              <a:ext uri="{FF2B5EF4-FFF2-40B4-BE49-F238E27FC236}">
                <a16:creationId xmlns:a16="http://schemas.microsoft.com/office/drawing/2014/main" id="{F2AEFAB4-9705-4A47-8BC8-46F834ED920D}"/>
              </a:ext>
            </a:extLst>
          </p:cNvPr>
          <p:cNvSpPr txBox="1">
            <a:spLocks noChangeArrowheads="1"/>
          </p:cNvSpPr>
          <p:nvPr/>
        </p:nvSpPr>
        <p:spPr bwMode="auto">
          <a:xfrm>
            <a:off x="611560" y="688975"/>
            <a:ext cx="4876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400" b="0" dirty="0">
                <a:solidFill>
                  <a:schemeClr val="tx1"/>
                </a:solidFill>
                <a:latin typeface="Arial" panose="020B0604020202020204" pitchFamily="34" charset="0"/>
              </a:rPr>
              <a:t>旧社会落后的农村和贫困的农民</a:t>
            </a:r>
          </a:p>
        </p:txBody>
      </p:sp>
      <p:pic>
        <p:nvPicPr>
          <p:cNvPr id="20483" name="Picture 3" descr="20091020104229c89b2">
            <a:extLst>
              <a:ext uri="{FF2B5EF4-FFF2-40B4-BE49-F238E27FC236}">
                <a16:creationId xmlns:a16="http://schemas.microsoft.com/office/drawing/2014/main" id="{C06BC2CF-9847-4CD5-BAED-8FBEF566D3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8538" y="1066800"/>
            <a:ext cx="3497262" cy="526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4" name="Picture 4" descr="2009102010472054126">
            <a:extLst>
              <a:ext uri="{FF2B5EF4-FFF2-40B4-BE49-F238E27FC236}">
                <a16:creationId xmlns:a16="http://schemas.microsoft.com/office/drawing/2014/main" id="{6AFE8CCE-7E3C-493C-83E3-368BADE170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1066800"/>
            <a:ext cx="4038600" cy="2649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5" name="Picture 5" descr="2009102010500879019">
            <a:extLst>
              <a:ext uri="{FF2B5EF4-FFF2-40B4-BE49-F238E27FC236}">
                <a16:creationId xmlns:a16="http://schemas.microsoft.com/office/drawing/2014/main" id="{B53AC1EC-12BB-4F75-918E-B233DDFCD4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000" y="3865563"/>
            <a:ext cx="4038600" cy="265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6" name="Picture 6" descr="贝贝12">
            <a:extLst>
              <a:ext uri="{FF2B5EF4-FFF2-40B4-BE49-F238E27FC236}">
                <a16:creationId xmlns:a16="http://schemas.microsoft.com/office/drawing/2014/main" id="{5DE3DDA7-8643-46F1-8F55-86688F08339C}"/>
              </a:ext>
            </a:extLst>
          </p:cNvPr>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332663" y="4876800"/>
            <a:ext cx="1506537"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ext Box 2">
            <a:extLst>
              <a:ext uri="{FF2B5EF4-FFF2-40B4-BE49-F238E27FC236}">
                <a16:creationId xmlns:a16="http://schemas.microsoft.com/office/drawing/2014/main" id="{B55E9894-BB38-42E7-B151-5C1BB54ADA1B}"/>
              </a:ext>
            </a:extLst>
          </p:cNvPr>
          <p:cNvSpPr txBox="1">
            <a:spLocks noChangeArrowheads="1"/>
          </p:cNvSpPr>
          <p:nvPr/>
        </p:nvSpPr>
        <p:spPr bwMode="auto">
          <a:xfrm>
            <a:off x="792163" y="533400"/>
            <a:ext cx="7559675" cy="120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lnSpc>
                <a:spcPct val="130000"/>
              </a:lnSpc>
              <a:buFont typeface="Arial" panose="020B0604020202020204" pitchFamily="34" charset="0"/>
              <a:buNone/>
            </a:pPr>
            <a:r>
              <a:rPr kumimoji="0" lang="zh-CN" altLang="en-US" sz="2800">
                <a:solidFill>
                  <a:schemeClr val="tx1"/>
                </a:solidFill>
                <a:latin typeface="Arial" panose="020B0604020202020204" pitchFamily="34" charset="0"/>
                <a:ea typeface="宋体" panose="02010600030101010101" pitchFamily="2" charset="-122"/>
              </a:rPr>
              <a:t>       新中国成立后，特别是改革开放以来，</a:t>
            </a:r>
            <a:r>
              <a:rPr kumimoji="0" lang="zh-CN" altLang="en-US" sz="2800">
                <a:solidFill>
                  <a:srgbClr val="FF3300"/>
                </a:solidFill>
                <a:latin typeface="Arial" panose="020B0604020202020204" pitchFamily="34" charset="0"/>
                <a:ea typeface="宋体" panose="02010600030101010101" pitchFamily="2" charset="-122"/>
              </a:rPr>
              <a:t>我国农业生产发展较快</a:t>
            </a:r>
            <a:r>
              <a:rPr kumimoji="0" lang="zh-CN" altLang="en-US" sz="2800">
                <a:solidFill>
                  <a:schemeClr val="tx1"/>
                </a:solidFill>
                <a:latin typeface="Arial" panose="020B0604020202020204" pitchFamily="34" charset="0"/>
                <a:ea typeface="宋体" panose="02010600030101010101" pitchFamily="2" charset="-122"/>
              </a:rPr>
              <a:t>，农民生活不断提高。</a:t>
            </a:r>
          </a:p>
        </p:txBody>
      </p:sp>
      <p:pic>
        <p:nvPicPr>
          <p:cNvPr id="21507" name="Picture 3" descr="2008822910956279">
            <a:extLst>
              <a:ext uri="{FF2B5EF4-FFF2-40B4-BE49-F238E27FC236}">
                <a16:creationId xmlns:a16="http://schemas.microsoft.com/office/drawing/2014/main" id="{497B9394-7921-4AB4-AADD-6DF1AA5B7E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1981200"/>
            <a:ext cx="6553200" cy="436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8" name="Picture 4" descr="玲玲11">
            <a:extLst>
              <a:ext uri="{FF2B5EF4-FFF2-40B4-BE49-F238E27FC236}">
                <a16:creationId xmlns:a16="http://schemas.microsoft.com/office/drawing/2014/main" id="{B1B34772-FD12-4085-A58D-EF5672E946DA}"/>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81000" y="4800600"/>
            <a:ext cx="1673225"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2009105162809290">
            <a:extLst>
              <a:ext uri="{FF2B5EF4-FFF2-40B4-BE49-F238E27FC236}">
                <a16:creationId xmlns:a16="http://schemas.microsoft.com/office/drawing/2014/main" id="{6358C419-D529-4365-9972-221B244709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WordArt 3">
            <a:extLst>
              <a:ext uri="{FF2B5EF4-FFF2-40B4-BE49-F238E27FC236}">
                <a16:creationId xmlns:a16="http://schemas.microsoft.com/office/drawing/2014/main" id="{1BA29A63-E67C-477B-BF04-99BC1E40CF4D}"/>
              </a:ext>
            </a:extLst>
          </p:cNvPr>
          <p:cNvSpPr>
            <a:spLocks noChangeArrowheads="1" noChangeShapeType="1"/>
          </p:cNvSpPr>
          <p:nvPr/>
        </p:nvSpPr>
        <p:spPr bwMode="auto">
          <a:xfrm>
            <a:off x="2438400" y="5210175"/>
            <a:ext cx="4267200" cy="1190625"/>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CurveUp">
              <a:avLst>
                <a:gd name="adj" fmla="val 40356"/>
              </a:avLst>
            </a:prstTxWarp>
          </a:bodyPr>
          <a:lstStyle/>
          <a:p>
            <a:pPr algn="ctr"/>
            <a:r>
              <a:rPr lang="zh-CN" altLang="en-US" sz="3600" kern="10">
                <a:solidFill>
                  <a:srgbClr val="FFCC00"/>
                </a:solidFill>
                <a:effectLst>
                  <a:outerShdw dist="45791" dir="2021404" algn="ctr" rotWithShape="0">
                    <a:srgbClr val="333333">
                      <a:alpha val="50000"/>
                    </a:srgbClr>
                  </a:outerShdw>
                </a:effectLst>
                <a:latin typeface="宋体" panose="02010600030101010101" pitchFamily="2" charset="-122"/>
                <a:ea typeface="宋体" panose="02010600030101010101" pitchFamily="2" charset="-122"/>
              </a:rPr>
              <a:t>农业发展成就</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208F2973-7D97-48BB-84C8-D37A56E5B4DB}"/>
              </a:ext>
            </a:extLst>
          </p:cNvPr>
          <p:cNvSpPr>
            <a:spLocks noChangeArrowheads="1"/>
          </p:cNvSpPr>
          <p:nvPr/>
        </p:nvSpPr>
        <p:spPr bwMode="auto">
          <a:xfrm>
            <a:off x="-227013" y="990600"/>
            <a:ext cx="9599613" cy="4800600"/>
          </a:xfrm>
          <a:prstGeom prst="rect">
            <a:avLst/>
          </a:prstGeom>
          <a:blipFill dpi="0" rotWithShape="1">
            <a:blip r:embed="rId2">
              <a:alphaModFix amt="49000"/>
            </a:blip>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
        <p:nvSpPr>
          <p:cNvPr id="130052" name="Text Box 4">
            <a:extLst>
              <a:ext uri="{FF2B5EF4-FFF2-40B4-BE49-F238E27FC236}">
                <a16:creationId xmlns:a16="http://schemas.microsoft.com/office/drawing/2014/main" id="{E4587F2F-6FC2-4A3A-81C8-BC2015D9B8CA}"/>
              </a:ext>
            </a:extLst>
          </p:cNvPr>
          <p:cNvSpPr txBox="1">
            <a:spLocks noChangeArrowheads="1"/>
          </p:cNvSpPr>
          <p:nvPr/>
        </p:nvSpPr>
        <p:spPr bwMode="auto">
          <a:xfrm>
            <a:off x="273050" y="1355725"/>
            <a:ext cx="8489950" cy="1006475"/>
          </a:xfrm>
          <a:prstGeom prst="rect">
            <a:avLst/>
          </a:prstGeom>
          <a:solidFill>
            <a:srgbClr val="FF0000">
              <a:alpha val="51999"/>
            </a:srgbClr>
          </a:solidFill>
          <a:ln w="9525">
            <a:noFill/>
            <a:miter lim="800000"/>
            <a:headEnd/>
            <a:tailEnd/>
          </a:ln>
          <a:effectLst/>
        </p:spPr>
        <p:txBody>
          <a:bodyPr>
            <a:spAutoFit/>
          </a:bodyPr>
          <a:lstStyle/>
          <a:p>
            <a:pPr>
              <a:buFont typeface="Arial" charset="0"/>
              <a:buNone/>
              <a:defRPr/>
            </a:pPr>
            <a:r>
              <a:rPr kumimoji="0" lang="zh-CN" altLang="en-US" sz="3000" b="0">
                <a:solidFill>
                  <a:srgbClr val="FFFF66"/>
                </a:solidFill>
                <a:effectLst>
                  <a:outerShdw blurRad="38100" dist="38100" dir="2700000" algn="tl">
                    <a:srgbClr val="000000"/>
                  </a:outerShdw>
                </a:effectLst>
                <a:latin typeface="黑体" pitchFamily="2" charset="-122"/>
                <a:ea typeface="黑体" pitchFamily="2" charset="-122"/>
              </a:rPr>
              <a:t>    </a:t>
            </a:r>
            <a:r>
              <a:rPr kumimoji="0" lang="zh-CN" altLang="en-US" sz="3000" b="0">
                <a:solidFill>
                  <a:schemeClr val="tx1"/>
                </a:solidFill>
                <a:effectLst>
                  <a:outerShdw blurRad="38100" dist="38100" dir="2700000" algn="tl">
                    <a:srgbClr val="FFFFFF"/>
                  </a:outerShdw>
                </a:effectLst>
                <a:latin typeface="黑体" pitchFamily="2" charset="-122"/>
                <a:ea typeface="黑体" pitchFamily="2" charset="-122"/>
              </a:rPr>
              <a:t>我国</a:t>
            </a:r>
            <a:r>
              <a:rPr kumimoji="0" lang="zh-CN" altLang="en-US" sz="3000" b="0">
                <a:solidFill>
                  <a:srgbClr val="0066FF"/>
                </a:solidFill>
                <a:effectLst>
                  <a:outerShdw blurRad="38100" dist="38100" dir="2700000" algn="tl">
                    <a:srgbClr val="000000"/>
                  </a:outerShdw>
                </a:effectLst>
                <a:latin typeface="黑体" pitchFamily="2" charset="-122"/>
                <a:ea typeface="黑体" pitchFamily="2" charset="-122"/>
              </a:rPr>
              <a:t>粮食、肉类、棉籽、油菜籽、茶叶、水果</a:t>
            </a:r>
            <a:r>
              <a:rPr kumimoji="0" lang="zh-CN" altLang="en-US" sz="3000" b="0">
                <a:solidFill>
                  <a:schemeClr val="tx1"/>
                </a:solidFill>
                <a:effectLst>
                  <a:outerShdw blurRad="38100" dist="38100" dir="2700000" algn="tl">
                    <a:srgbClr val="FFFFFF"/>
                  </a:outerShdw>
                </a:effectLst>
                <a:latin typeface="黑体" pitchFamily="2" charset="-122"/>
                <a:ea typeface="黑体" pitchFamily="2" charset="-122"/>
              </a:rPr>
              <a:t>等产量居世界第一位</a:t>
            </a:r>
          </a:p>
        </p:txBody>
      </p:sp>
      <p:sp>
        <p:nvSpPr>
          <p:cNvPr id="130053" name="Text Box 5">
            <a:extLst>
              <a:ext uri="{FF2B5EF4-FFF2-40B4-BE49-F238E27FC236}">
                <a16:creationId xmlns:a16="http://schemas.microsoft.com/office/drawing/2014/main" id="{00E19FF0-3AB4-45F1-ABED-9A63FC5E508A}"/>
              </a:ext>
            </a:extLst>
          </p:cNvPr>
          <p:cNvSpPr txBox="1">
            <a:spLocks noChangeArrowheads="1"/>
          </p:cNvSpPr>
          <p:nvPr/>
        </p:nvSpPr>
        <p:spPr bwMode="auto">
          <a:xfrm>
            <a:off x="349250" y="2819400"/>
            <a:ext cx="8337550" cy="549275"/>
          </a:xfrm>
          <a:prstGeom prst="rect">
            <a:avLst/>
          </a:prstGeom>
          <a:solidFill>
            <a:srgbClr val="FF0000">
              <a:alpha val="51999"/>
            </a:srgbClr>
          </a:solidFill>
          <a:ln w="9525">
            <a:noFill/>
            <a:miter lim="800000"/>
            <a:headEnd/>
            <a:tailEnd/>
          </a:ln>
          <a:effectLst/>
        </p:spPr>
        <p:txBody>
          <a:bodyPr>
            <a:spAutoFit/>
          </a:bodyPr>
          <a:lstStyle/>
          <a:p>
            <a:pPr>
              <a:buFont typeface="Arial" charset="0"/>
              <a:buNone/>
              <a:defRPr/>
            </a:pPr>
            <a:r>
              <a:rPr kumimoji="0" lang="zh-CN" altLang="en-US" sz="3000" b="0">
                <a:solidFill>
                  <a:schemeClr val="tx1"/>
                </a:solidFill>
                <a:effectLst>
                  <a:outerShdw blurRad="38100" dist="38100" dir="2700000" algn="tl">
                    <a:srgbClr val="FFFFFF"/>
                  </a:outerShdw>
                </a:effectLst>
                <a:latin typeface="黑体" pitchFamily="2" charset="-122"/>
                <a:ea typeface="黑体" pitchFamily="2" charset="-122"/>
              </a:rPr>
              <a:t>    </a:t>
            </a:r>
            <a:r>
              <a:rPr kumimoji="0" lang="zh-CN" altLang="en-US" sz="3000" b="0">
                <a:solidFill>
                  <a:srgbClr val="0066FF"/>
                </a:solidFill>
                <a:effectLst>
                  <a:outerShdw blurRad="38100" dist="38100" dir="2700000" algn="tl">
                    <a:srgbClr val="000000"/>
                  </a:outerShdw>
                </a:effectLst>
                <a:latin typeface="黑体" pitchFamily="2" charset="-122"/>
                <a:ea typeface="黑体" pitchFamily="2" charset="-122"/>
              </a:rPr>
              <a:t>谷物</a:t>
            </a:r>
            <a:r>
              <a:rPr kumimoji="0" lang="zh-CN" altLang="en-US" sz="3000" b="0">
                <a:solidFill>
                  <a:schemeClr val="tx1"/>
                </a:solidFill>
                <a:effectLst>
                  <a:outerShdw blurRad="38100" dist="38100" dir="2700000" algn="tl">
                    <a:srgbClr val="FFFFFF"/>
                  </a:outerShdw>
                </a:effectLst>
                <a:latin typeface="黑体" pitchFamily="2" charset="-122"/>
                <a:ea typeface="黑体" pitchFamily="2" charset="-122"/>
              </a:rPr>
              <a:t>人均占有量接近世界平均水平</a:t>
            </a:r>
          </a:p>
        </p:txBody>
      </p:sp>
      <p:sp>
        <p:nvSpPr>
          <p:cNvPr id="130054" name="Text Box 6">
            <a:extLst>
              <a:ext uri="{FF2B5EF4-FFF2-40B4-BE49-F238E27FC236}">
                <a16:creationId xmlns:a16="http://schemas.microsoft.com/office/drawing/2014/main" id="{A35719AF-E350-4406-B13A-548EEE89C06A}"/>
              </a:ext>
            </a:extLst>
          </p:cNvPr>
          <p:cNvSpPr txBox="1">
            <a:spLocks noChangeArrowheads="1"/>
          </p:cNvSpPr>
          <p:nvPr/>
        </p:nvSpPr>
        <p:spPr bwMode="auto">
          <a:xfrm>
            <a:off x="273050" y="3870325"/>
            <a:ext cx="8413750" cy="549275"/>
          </a:xfrm>
          <a:prstGeom prst="rect">
            <a:avLst/>
          </a:prstGeom>
          <a:solidFill>
            <a:srgbClr val="FF0000">
              <a:alpha val="51999"/>
            </a:srgbClr>
          </a:solidFill>
          <a:ln w="9525">
            <a:noFill/>
            <a:miter lim="800000"/>
            <a:headEnd/>
            <a:tailEnd/>
          </a:ln>
          <a:effectLst/>
        </p:spPr>
        <p:txBody>
          <a:bodyPr>
            <a:spAutoFit/>
          </a:bodyPr>
          <a:lstStyle/>
          <a:p>
            <a:pPr>
              <a:buFont typeface="Arial" charset="0"/>
              <a:buNone/>
              <a:defRPr/>
            </a:pPr>
            <a:r>
              <a:rPr kumimoji="0" lang="zh-CN" altLang="en-US" sz="3000" b="0">
                <a:solidFill>
                  <a:srgbClr val="FFFF66"/>
                </a:solidFill>
                <a:effectLst>
                  <a:outerShdw blurRad="38100" dist="38100" dir="2700000" algn="tl">
                    <a:srgbClr val="000000"/>
                  </a:outerShdw>
                </a:effectLst>
                <a:latin typeface="黑体" pitchFamily="2" charset="-122"/>
                <a:ea typeface="黑体" pitchFamily="2" charset="-122"/>
              </a:rPr>
              <a:t>    </a:t>
            </a:r>
            <a:r>
              <a:rPr kumimoji="0" lang="zh-CN" altLang="en-US" sz="3000" b="0">
                <a:solidFill>
                  <a:srgbClr val="0066FF"/>
                </a:solidFill>
                <a:effectLst>
                  <a:outerShdw blurRad="38100" dist="38100" dir="2700000" algn="tl">
                    <a:srgbClr val="000000"/>
                  </a:outerShdw>
                </a:effectLst>
                <a:latin typeface="黑体" pitchFamily="2" charset="-122"/>
                <a:ea typeface="黑体" pitchFamily="2" charset="-122"/>
              </a:rPr>
              <a:t>棉花</a:t>
            </a:r>
            <a:r>
              <a:rPr kumimoji="0" lang="zh-CN" altLang="en-US" sz="3000" b="0">
                <a:solidFill>
                  <a:schemeClr val="tx1"/>
                </a:solidFill>
                <a:effectLst>
                  <a:outerShdw blurRad="38100" dist="38100" dir="2700000" algn="tl">
                    <a:srgbClr val="FFFFFF"/>
                  </a:outerShdw>
                </a:effectLst>
                <a:latin typeface="黑体" pitchFamily="2" charset="-122"/>
                <a:ea typeface="黑体" pitchFamily="2" charset="-122"/>
              </a:rPr>
              <a:t>人均占有量超过世界平均水平</a:t>
            </a:r>
          </a:p>
        </p:txBody>
      </p:sp>
      <p:pic>
        <p:nvPicPr>
          <p:cNvPr id="23558" name="Picture 7" descr="玲玲11">
            <a:extLst>
              <a:ext uri="{FF2B5EF4-FFF2-40B4-BE49-F238E27FC236}">
                <a16:creationId xmlns:a16="http://schemas.microsoft.com/office/drawing/2014/main" id="{A6D3260B-8718-4FE5-AC4B-92E0F38F00C6}"/>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81000" y="4800600"/>
            <a:ext cx="1673225"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0052"/>
                                        </p:tgtEl>
                                        <p:attrNameLst>
                                          <p:attrName>style.visibility</p:attrName>
                                        </p:attrNameLst>
                                      </p:cBhvr>
                                      <p:to>
                                        <p:strVal val="visible"/>
                                      </p:to>
                                    </p:set>
                                    <p:anim calcmode="lin" valueType="num">
                                      <p:cBhvr additive="base">
                                        <p:cTn id="7" dur="500" fill="hold"/>
                                        <p:tgtEl>
                                          <p:spTgt spid="130052"/>
                                        </p:tgtEl>
                                        <p:attrNameLst>
                                          <p:attrName>ppt_x</p:attrName>
                                        </p:attrNameLst>
                                      </p:cBhvr>
                                      <p:tavLst>
                                        <p:tav tm="0">
                                          <p:val>
                                            <p:strVal val="#ppt_x"/>
                                          </p:val>
                                        </p:tav>
                                        <p:tav tm="100000">
                                          <p:val>
                                            <p:strVal val="#ppt_x"/>
                                          </p:val>
                                        </p:tav>
                                      </p:tavLst>
                                    </p:anim>
                                    <p:anim calcmode="lin" valueType="num">
                                      <p:cBhvr additive="base">
                                        <p:cTn id="8" dur="500" fill="hold"/>
                                        <p:tgtEl>
                                          <p:spTgt spid="130052"/>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0053"/>
                                        </p:tgtEl>
                                        <p:attrNameLst>
                                          <p:attrName>style.visibility</p:attrName>
                                        </p:attrNameLst>
                                      </p:cBhvr>
                                      <p:to>
                                        <p:strVal val="visible"/>
                                      </p:to>
                                    </p:set>
                                    <p:anim calcmode="lin" valueType="num">
                                      <p:cBhvr additive="base">
                                        <p:cTn id="13" dur="500" fill="hold"/>
                                        <p:tgtEl>
                                          <p:spTgt spid="130053"/>
                                        </p:tgtEl>
                                        <p:attrNameLst>
                                          <p:attrName>ppt_x</p:attrName>
                                        </p:attrNameLst>
                                      </p:cBhvr>
                                      <p:tavLst>
                                        <p:tav tm="0">
                                          <p:val>
                                            <p:strVal val="#ppt_x"/>
                                          </p:val>
                                        </p:tav>
                                        <p:tav tm="100000">
                                          <p:val>
                                            <p:strVal val="#ppt_x"/>
                                          </p:val>
                                        </p:tav>
                                      </p:tavLst>
                                    </p:anim>
                                    <p:anim calcmode="lin" valueType="num">
                                      <p:cBhvr additive="base">
                                        <p:cTn id="14" dur="500" fill="hold"/>
                                        <p:tgtEl>
                                          <p:spTgt spid="130053"/>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0054"/>
                                        </p:tgtEl>
                                        <p:attrNameLst>
                                          <p:attrName>style.visibility</p:attrName>
                                        </p:attrNameLst>
                                      </p:cBhvr>
                                      <p:to>
                                        <p:strVal val="visible"/>
                                      </p:to>
                                    </p:set>
                                    <p:anim calcmode="lin" valueType="num">
                                      <p:cBhvr additive="base">
                                        <p:cTn id="19" dur="500" fill="hold"/>
                                        <p:tgtEl>
                                          <p:spTgt spid="130054"/>
                                        </p:tgtEl>
                                        <p:attrNameLst>
                                          <p:attrName>ppt_x</p:attrName>
                                        </p:attrNameLst>
                                      </p:cBhvr>
                                      <p:tavLst>
                                        <p:tav tm="0">
                                          <p:val>
                                            <p:strVal val="#ppt_x"/>
                                          </p:val>
                                        </p:tav>
                                        <p:tav tm="100000">
                                          <p:val>
                                            <p:strVal val="#ppt_x"/>
                                          </p:val>
                                        </p:tav>
                                      </p:tavLst>
                                    </p:anim>
                                    <p:anim calcmode="lin" valueType="num">
                                      <p:cBhvr additive="base">
                                        <p:cTn id="20" dur="500" fill="hold"/>
                                        <p:tgtEl>
                                          <p:spTgt spid="1300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052" grpId="0" animBg="1" autoUpdateAnimBg="0"/>
      <p:bldP spid="130053" grpId="0" animBg="1" autoUpdateAnimBg="0"/>
      <p:bldP spid="130054" grpId="0" animBg="1"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Box 2">
            <a:extLst>
              <a:ext uri="{FF2B5EF4-FFF2-40B4-BE49-F238E27FC236}">
                <a16:creationId xmlns:a16="http://schemas.microsoft.com/office/drawing/2014/main" id="{45F0FCC2-12E2-4DC7-ACCC-50EBAF9E0C9F}"/>
              </a:ext>
            </a:extLst>
          </p:cNvPr>
          <p:cNvSpPr txBox="1">
            <a:spLocks noChangeArrowheads="1"/>
          </p:cNvSpPr>
          <p:nvPr/>
        </p:nvSpPr>
        <p:spPr bwMode="auto">
          <a:xfrm>
            <a:off x="247336" y="757874"/>
            <a:ext cx="3841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400" b="0" dirty="0">
                <a:solidFill>
                  <a:schemeClr val="tx1"/>
                </a:solidFill>
                <a:latin typeface="Arial" panose="020B0604020202020204" pitchFamily="34" charset="0"/>
              </a:rPr>
              <a:t>我国稻谷、小麦产量的变化</a:t>
            </a:r>
          </a:p>
        </p:txBody>
      </p:sp>
      <p:sp>
        <p:nvSpPr>
          <p:cNvPr id="131075" name="Text Box 3">
            <a:extLst>
              <a:ext uri="{FF2B5EF4-FFF2-40B4-BE49-F238E27FC236}">
                <a16:creationId xmlns:a16="http://schemas.microsoft.com/office/drawing/2014/main" id="{7705FFC5-386A-4441-B0E8-252B1CA556BC}"/>
              </a:ext>
            </a:extLst>
          </p:cNvPr>
          <p:cNvSpPr txBox="1">
            <a:spLocks noChangeArrowheads="1"/>
          </p:cNvSpPr>
          <p:nvPr/>
        </p:nvSpPr>
        <p:spPr bwMode="auto">
          <a:xfrm>
            <a:off x="228600" y="5638800"/>
            <a:ext cx="805180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200" dirty="0">
                <a:solidFill>
                  <a:schemeClr val="tx1"/>
                </a:solidFill>
                <a:latin typeface="Arial" panose="020B0604020202020204" pitchFamily="34" charset="0"/>
                <a:ea typeface="仿宋_GB2312" pitchFamily="49" charset="-122"/>
              </a:rPr>
              <a:t>在我国耕地减少的情况下，为什么农产品的产量能大幅度提高？</a:t>
            </a:r>
          </a:p>
        </p:txBody>
      </p:sp>
      <p:pic>
        <p:nvPicPr>
          <p:cNvPr id="24580" name="Picture 4" descr="中国稻谷、小麦产量变化">
            <a:extLst>
              <a:ext uri="{FF2B5EF4-FFF2-40B4-BE49-F238E27FC236}">
                <a16:creationId xmlns:a16="http://schemas.microsoft.com/office/drawing/2014/main" id="{114529CA-625B-4376-9BCE-B05D4313FC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267618"/>
            <a:ext cx="8229600" cy="432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1077" name="Picture 5" descr="贝贝5">
            <a:extLst>
              <a:ext uri="{FF2B5EF4-FFF2-40B4-BE49-F238E27FC236}">
                <a16:creationId xmlns:a16="http://schemas.microsoft.com/office/drawing/2014/main" id="{7D5C85D8-E229-4485-9367-CCF402F6B453}"/>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314059" y="4419600"/>
            <a:ext cx="1012825"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iterate type="lt">
                                    <p:tmAbs val="100"/>
                                  </p:iterate>
                                  <p:childTnLst>
                                    <p:set>
                                      <p:cBhvr>
                                        <p:cTn id="6" dur="1" fill="hold">
                                          <p:stCondLst>
                                            <p:cond delay="0"/>
                                          </p:stCondLst>
                                        </p:cTn>
                                        <p:tgtEl>
                                          <p:spTgt spid="131077"/>
                                        </p:tgtEl>
                                        <p:attrNameLst>
                                          <p:attrName>style.visibility</p:attrName>
                                        </p:attrNameLst>
                                      </p:cBhvr>
                                      <p:to>
                                        <p:strVal val="visible"/>
                                      </p:to>
                                    </p:set>
                                  </p:childTnLst>
                                </p:cTn>
                              </p:par>
                              <p:par>
                                <p:cTn id="7" presetID="2" presetClass="entr" presetSubtype="4" fill="hold" grpId="0" nodeType="withEffect">
                                  <p:stCondLst>
                                    <p:cond delay="0"/>
                                  </p:stCondLst>
                                  <p:childTnLst>
                                    <p:set>
                                      <p:cBhvr>
                                        <p:cTn id="8" dur="1" fill="hold">
                                          <p:stCondLst>
                                            <p:cond delay="0"/>
                                          </p:stCondLst>
                                        </p:cTn>
                                        <p:tgtEl>
                                          <p:spTgt spid="131075"/>
                                        </p:tgtEl>
                                        <p:attrNameLst>
                                          <p:attrName>style.visibility</p:attrName>
                                        </p:attrNameLst>
                                      </p:cBhvr>
                                      <p:to>
                                        <p:strVal val="visible"/>
                                      </p:to>
                                    </p:set>
                                    <p:anim calcmode="lin" valueType="num">
                                      <p:cBhvr additive="base">
                                        <p:cTn id="9" dur="500" fill="hold"/>
                                        <p:tgtEl>
                                          <p:spTgt spid="131075"/>
                                        </p:tgtEl>
                                        <p:attrNameLst>
                                          <p:attrName>ppt_x</p:attrName>
                                        </p:attrNameLst>
                                      </p:cBhvr>
                                      <p:tavLst>
                                        <p:tav tm="0">
                                          <p:val>
                                            <p:strVal val="#ppt_x"/>
                                          </p:val>
                                        </p:tav>
                                        <p:tav tm="100000">
                                          <p:val>
                                            <p:strVal val="#ppt_x"/>
                                          </p:val>
                                        </p:tav>
                                      </p:tavLst>
                                    </p:anim>
                                    <p:anim calcmode="lin" valueType="num">
                                      <p:cBhvr additive="base">
                                        <p:cTn id="10" dur="500" fill="hold"/>
                                        <p:tgtEl>
                                          <p:spTgt spid="13107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075" grpId="0"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FBA13CE-EE59-4F99-A163-97426B8EF23A}"/>
              </a:ext>
            </a:extLst>
          </p:cNvPr>
          <p:cNvSpPr>
            <a:spLocks noChangeArrowheads="1"/>
          </p:cNvSpPr>
          <p:nvPr/>
        </p:nvSpPr>
        <p:spPr bwMode="auto">
          <a:xfrm>
            <a:off x="-74613" y="2514600"/>
            <a:ext cx="9371013" cy="4191000"/>
          </a:xfrm>
          <a:prstGeom prst="rect">
            <a:avLst/>
          </a:prstGeom>
          <a:blipFill dpi="0" rotWithShape="1">
            <a:blip r:embed="rId2">
              <a:alphaModFix amt="52000"/>
            </a:blip>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
        <p:nvSpPr>
          <p:cNvPr id="132099" name="Text Box 3">
            <a:extLst>
              <a:ext uri="{FF2B5EF4-FFF2-40B4-BE49-F238E27FC236}">
                <a16:creationId xmlns:a16="http://schemas.microsoft.com/office/drawing/2014/main" id="{F7D178F6-E019-4013-BB77-913F804D9D19}"/>
              </a:ext>
            </a:extLst>
          </p:cNvPr>
          <p:cNvSpPr txBox="1">
            <a:spLocks noChangeArrowheads="1"/>
          </p:cNvSpPr>
          <p:nvPr/>
        </p:nvSpPr>
        <p:spPr bwMode="auto">
          <a:xfrm>
            <a:off x="533400" y="1308100"/>
            <a:ext cx="8001000" cy="2617788"/>
          </a:xfrm>
          <a:prstGeom prst="rect">
            <a:avLst/>
          </a:prstGeom>
          <a:solidFill>
            <a:schemeClr val="bg1">
              <a:alpha val="69019"/>
            </a:schemeClr>
          </a:solidFill>
          <a:ln w="9525">
            <a:solidFill>
              <a:srgbClr val="99CC00"/>
            </a:solidFill>
            <a:miter lim="800000"/>
            <a:headEnd/>
            <a:tailEnd/>
          </a:ln>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lnSpc>
                <a:spcPct val="150000"/>
              </a:lnSpc>
              <a:buFont typeface="Arial" panose="020B0604020202020204" pitchFamily="34" charset="0"/>
              <a:buNone/>
            </a:pPr>
            <a:r>
              <a:rPr kumimoji="0" lang="zh-CN" altLang="en-US" sz="2200">
                <a:solidFill>
                  <a:schemeClr val="tx1"/>
                </a:solidFill>
                <a:latin typeface="Arial" panose="020B0604020202020204" pitchFamily="34" charset="0"/>
                <a:ea typeface="宋体" panose="02010600030101010101" pitchFamily="2" charset="-122"/>
              </a:rPr>
              <a:t>       我国农业生产分布更加科学合理。在农业生产水平比较高的东部地区，建设了大量的</a:t>
            </a:r>
            <a:r>
              <a:rPr kumimoji="0" lang="zh-CN" altLang="en-US" sz="2200">
                <a:solidFill>
                  <a:srgbClr val="0066FF"/>
                </a:solidFill>
                <a:latin typeface="Arial" panose="020B0604020202020204" pitchFamily="34" charset="0"/>
                <a:ea typeface="宋体" panose="02010600030101010101" pitchFamily="2" charset="-122"/>
              </a:rPr>
              <a:t>高产稳产农田</a:t>
            </a:r>
            <a:r>
              <a:rPr kumimoji="0" lang="zh-CN" altLang="en-US" sz="2200">
                <a:solidFill>
                  <a:schemeClr val="tx1"/>
                </a:solidFill>
                <a:latin typeface="Arial" panose="020B0604020202020204" pitchFamily="34" charset="0"/>
                <a:ea typeface="宋体" panose="02010600030101010101" pitchFamily="2" charset="-122"/>
              </a:rPr>
              <a:t>；在农业生产水平比较低的地区，培育了</a:t>
            </a:r>
            <a:r>
              <a:rPr kumimoji="0" lang="zh-CN" altLang="en-US" sz="2200">
                <a:solidFill>
                  <a:srgbClr val="0066FF"/>
                </a:solidFill>
                <a:latin typeface="Arial" panose="020B0604020202020204" pitchFamily="34" charset="0"/>
                <a:ea typeface="宋体" panose="02010600030101010101" pitchFamily="2" charset="-122"/>
              </a:rPr>
              <a:t>新的农业基地</a:t>
            </a:r>
            <a:r>
              <a:rPr kumimoji="0" lang="zh-CN" altLang="en-US" sz="2200">
                <a:solidFill>
                  <a:schemeClr val="tx1"/>
                </a:solidFill>
                <a:latin typeface="Arial" panose="020B0604020202020204" pitchFamily="34" charset="0"/>
                <a:ea typeface="宋体" panose="02010600030101010101" pitchFamily="2" charset="-122"/>
              </a:rPr>
              <a:t>。为适应对外开放的需要，还建立了许多以出口创汇为主的</a:t>
            </a:r>
            <a:r>
              <a:rPr kumimoji="0" lang="zh-CN" altLang="en-US" sz="2200">
                <a:solidFill>
                  <a:srgbClr val="0066FF"/>
                </a:solidFill>
                <a:latin typeface="Arial" panose="020B0604020202020204" pitchFamily="34" charset="0"/>
                <a:ea typeface="宋体" panose="02010600030101010101" pitchFamily="2" charset="-122"/>
              </a:rPr>
              <a:t>农产品基地</a:t>
            </a:r>
            <a:r>
              <a:rPr kumimoji="0" lang="zh-CN" altLang="en-US" sz="2200">
                <a:solidFill>
                  <a:schemeClr val="tx1"/>
                </a:solidFill>
                <a:latin typeface="Arial" panose="020B0604020202020204" pitchFamily="34" charset="0"/>
                <a:ea typeface="宋体" panose="02010600030101010101" pitchFamily="2" charset="-122"/>
              </a:rPr>
              <a:t>。随着城市化的加速推进，</a:t>
            </a:r>
            <a:r>
              <a:rPr kumimoji="0" lang="zh-CN" altLang="en-US" sz="2200">
                <a:solidFill>
                  <a:srgbClr val="0066FF"/>
                </a:solidFill>
                <a:latin typeface="Arial" panose="020B0604020202020204" pitchFamily="34" charset="0"/>
                <a:ea typeface="宋体" panose="02010600030101010101" pitchFamily="2" charset="-122"/>
              </a:rPr>
              <a:t>城郊农业</a:t>
            </a:r>
            <a:r>
              <a:rPr kumimoji="0" lang="zh-CN" altLang="en-US" sz="2200">
                <a:solidFill>
                  <a:schemeClr val="tx1"/>
                </a:solidFill>
                <a:latin typeface="Arial" panose="020B0604020202020204" pitchFamily="34" charset="0"/>
                <a:ea typeface="宋体" panose="02010600030101010101" pitchFamily="2" charset="-122"/>
              </a:rPr>
              <a:t>也蓬勃发展起来。</a:t>
            </a:r>
          </a:p>
        </p:txBody>
      </p:sp>
      <p:sp>
        <p:nvSpPr>
          <p:cNvPr id="25604" name="Text Box 4">
            <a:extLst>
              <a:ext uri="{FF2B5EF4-FFF2-40B4-BE49-F238E27FC236}">
                <a16:creationId xmlns:a16="http://schemas.microsoft.com/office/drawing/2014/main" id="{31F45F89-A2B3-4EE5-B2F2-920EF7B65980}"/>
              </a:ext>
            </a:extLst>
          </p:cNvPr>
          <p:cNvSpPr txBox="1">
            <a:spLocks noChangeArrowheads="1"/>
          </p:cNvSpPr>
          <p:nvPr/>
        </p:nvSpPr>
        <p:spPr bwMode="auto">
          <a:xfrm>
            <a:off x="381000" y="533400"/>
            <a:ext cx="5365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400" b="0">
                <a:solidFill>
                  <a:srgbClr val="CC0000"/>
                </a:solidFill>
                <a:latin typeface="黑体" panose="02010609060101010101" pitchFamily="49" charset="-122"/>
              </a:rPr>
              <a:t>原因：立足国情，更好的规划农业发展</a:t>
            </a:r>
          </a:p>
        </p:txBody>
      </p:sp>
      <p:pic>
        <p:nvPicPr>
          <p:cNvPr id="25605" name="Picture 5" descr="玲玲10">
            <a:extLst>
              <a:ext uri="{FF2B5EF4-FFF2-40B4-BE49-F238E27FC236}">
                <a16:creationId xmlns:a16="http://schemas.microsoft.com/office/drawing/2014/main" id="{C5299887-3CE9-45AB-A2D2-035CE7F8CD3E}"/>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183438" y="3962400"/>
            <a:ext cx="1195387"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iterate type="lt">
                                    <p:tmPct val="1000"/>
                                  </p:iterate>
                                  <p:childTnLst>
                                    <p:set>
                                      <p:cBhvr>
                                        <p:cTn id="6" dur="1" fill="hold">
                                          <p:stCondLst>
                                            <p:cond delay="0"/>
                                          </p:stCondLst>
                                        </p:cTn>
                                        <p:tgtEl>
                                          <p:spTgt spid="132099"/>
                                        </p:tgtEl>
                                        <p:attrNameLst>
                                          <p:attrName>style.visibility</p:attrName>
                                        </p:attrNameLst>
                                      </p:cBhvr>
                                      <p:to>
                                        <p:strVal val="visible"/>
                                      </p:to>
                                    </p:set>
                                    <p:animEffect transition="in" filter="fade">
                                      <p:cBhvr>
                                        <p:cTn id="7" dur="1000"/>
                                        <p:tgtEl>
                                          <p:spTgt spid="1320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099" grpId="0" animBg="1"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2" name="Picture 2" descr="200894131616788">
            <a:extLst>
              <a:ext uri="{FF2B5EF4-FFF2-40B4-BE49-F238E27FC236}">
                <a16:creationId xmlns:a16="http://schemas.microsoft.com/office/drawing/2014/main" id="{2239FA6F-E089-48AB-AC57-AD77C4E46F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7763" name="Text Box 3">
            <a:extLst>
              <a:ext uri="{FF2B5EF4-FFF2-40B4-BE49-F238E27FC236}">
                <a16:creationId xmlns:a16="http://schemas.microsoft.com/office/drawing/2014/main" id="{4832831F-7DCB-4650-8D35-8940FB04EC72}"/>
              </a:ext>
            </a:extLst>
          </p:cNvPr>
          <p:cNvSpPr txBox="1">
            <a:spLocks noChangeArrowheads="1"/>
          </p:cNvSpPr>
          <p:nvPr/>
        </p:nvSpPr>
        <p:spPr bwMode="auto">
          <a:xfrm>
            <a:off x="685800" y="609600"/>
            <a:ext cx="8077200" cy="1873250"/>
          </a:xfrm>
          <a:prstGeom prst="rect">
            <a:avLst/>
          </a:prstGeom>
          <a:noFill/>
          <a:ln w="9525">
            <a:noFill/>
            <a:miter lim="800000"/>
            <a:headEnd/>
            <a:tailEnd/>
          </a:ln>
          <a:effectLst/>
        </p:spPr>
        <p:txBody>
          <a:bodyPr>
            <a:spAutoFit/>
          </a:bodyPr>
          <a:lstStyle/>
          <a:p>
            <a:pPr>
              <a:lnSpc>
                <a:spcPct val="130000"/>
              </a:lnSpc>
              <a:buFont typeface="Arial" charset="0"/>
              <a:buNone/>
              <a:defRPr/>
            </a:pPr>
            <a:r>
              <a:rPr kumimoji="0" lang="zh-CN" altLang="en-US" sz="3000">
                <a:solidFill>
                  <a:srgbClr val="008000"/>
                </a:solidFill>
                <a:effectLst>
                  <a:outerShdw blurRad="38100" dist="38100" dir="2700000" algn="tl">
                    <a:srgbClr val="C0C0C0"/>
                  </a:outerShdw>
                </a:effectLst>
                <a:latin typeface="Arial" charset="0"/>
                <a:ea typeface="宋体" pitchFamily="2" charset="-122"/>
              </a:rPr>
              <a:t>       同学们，我们每天喝的牛奶，吃的米饭、素菜、瓜果、鱼肉，穿戴的衣帽，都是由哪个产业生产或哪个产业提供原料的？</a:t>
            </a:r>
          </a:p>
        </p:txBody>
      </p:sp>
      <p:sp>
        <p:nvSpPr>
          <p:cNvPr id="117764" name="WordArt 4">
            <a:extLst>
              <a:ext uri="{FF2B5EF4-FFF2-40B4-BE49-F238E27FC236}">
                <a16:creationId xmlns:a16="http://schemas.microsoft.com/office/drawing/2014/main" id="{0F8996CF-8994-488F-A65C-3A4CFF8D608D}"/>
              </a:ext>
            </a:extLst>
          </p:cNvPr>
          <p:cNvSpPr>
            <a:spLocks noChangeArrowheads="1" noChangeShapeType="1"/>
          </p:cNvSpPr>
          <p:nvPr/>
        </p:nvSpPr>
        <p:spPr bwMode="auto">
          <a:xfrm>
            <a:off x="2514600" y="4038600"/>
            <a:ext cx="4114800" cy="1676400"/>
          </a:xfrm>
          <a:prstGeom prst="rect">
            <a:avLst/>
          </a:prstGeom>
        </p:spPr>
        <p:txBody>
          <a:bodyPr wrap="none" fromWordArt="1">
            <a:prstTxWarp prst="textPlain">
              <a:avLst>
                <a:gd name="adj" fmla="val 50000"/>
              </a:avLst>
            </a:prstTxWarp>
          </a:bodyPr>
          <a:lstStyle/>
          <a:p>
            <a:pPr algn="ctr"/>
            <a:r>
              <a:rPr lang="zh-CN" altLang="en-US" sz="3600" kern="10">
                <a:ln w="9525">
                  <a:solidFill>
                    <a:schemeClr val="tx1"/>
                  </a:solidFill>
                  <a:round/>
                  <a:headEnd/>
                  <a:tailEnd/>
                </a:ln>
                <a:gradFill rotWithShape="1">
                  <a:gsLst>
                    <a:gs pos="0">
                      <a:srgbClr val="339933"/>
                    </a:gs>
                    <a:gs pos="100000">
                      <a:srgbClr val="996600"/>
                    </a:gs>
                  </a:gsLst>
                  <a:lin ang="5400000" scaled="1"/>
                </a:gradFill>
                <a:effectLst>
                  <a:outerShdw dist="563972" dir="14049741" sx="125000" sy="125000" algn="tl" rotWithShape="0">
                    <a:srgbClr val="FF9966">
                      <a:alpha val="50000"/>
                    </a:srgbClr>
                  </a:outerShdw>
                </a:effectLst>
                <a:latin typeface="黑体" panose="02010609060101010101" pitchFamily="49" charset="-122"/>
              </a:rPr>
              <a:t>农  业</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mph" presetSubtype="0" nodeType="clickEffect">
                                  <p:stCondLst>
                                    <p:cond delay="0"/>
                                  </p:stCondLst>
                                  <p:childTnLst>
                                    <p:set>
                                      <p:cBhvr rctx="PPT">
                                        <p:cTn id="6" dur="indefinite"/>
                                        <p:tgtEl>
                                          <p:spTgt spid="117762"/>
                                        </p:tgtEl>
                                        <p:attrNameLst>
                                          <p:attrName>style.opacity</p:attrName>
                                        </p:attrNameLst>
                                      </p:cBhvr>
                                      <p:to>
                                        <p:strVal val="0.5"/>
                                      </p:to>
                                    </p:set>
                                    <p:animEffect filter="image" prLst="opacity: 0.5">
                                      <p:cBhvr rctx="IE">
                                        <p:cTn id="7" dur="indefinite"/>
                                        <p:tgtEl>
                                          <p:spTgt spid="11776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17763"/>
                                        </p:tgtEl>
                                        <p:attrNameLst>
                                          <p:attrName>style.visibility</p:attrName>
                                        </p:attrNameLst>
                                      </p:cBhvr>
                                      <p:to>
                                        <p:strVal val="visible"/>
                                      </p:to>
                                    </p:set>
                                    <p:anim calcmode="lin" valueType="num">
                                      <p:cBhvr additive="base">
                                        <p:cTn id="12" dur="500" fill="hold"/>
                                        <p:tgtEl>
                                          <p:spTgt spid="117763"/>
                                        </p:tgtEl>
                                        <p:attrNameLst>
                                          <p:attrName>ppt_x</p:attrName>
                                        </p:attrNameLst>
                                      </p:cBhvr>
                                      <p:tavLst>
                                        <p:tav tm="0">
                                          <p:val>
                                            <p:strVal val="#ppt_x"/>
                                          </p:val>
                                        </p:tav>
                                        <p:tav tm="100000">
                                          <p:val>
                                            <p:strVal val="#ppt_x"/>
                                          </p:val>
                                        </p:tav>
                                      </p:tavLst>
                                    </p:anim>
                                    <p:anim calcmode="lin" valueType="num">
                                      <p:cBhvr additive="base">
                                        <p:cTn id="13" dur="500" fill="hold"/>
                                        <p:tgtEl>
                                          <p:spTgt spid="117763"/>
                                        </p:tgtEl>
                                        <p:attrNameLst>
                                          <p:attrName>ppt_y</p:attrName>
                                        </p:attrNameLst>
                                      </p:cBhvr>
                                      <p:tavLst>
                                        <p:tav tm="0">
                                          <p:val>
                                            <p:strVal val="1+#ppt_h/2"/>
                                          </p:val>
                                        </p:tav>
                                        <p:tav tm="100000">
                                          <p:val>
                                            <p:strVal val="#ppt_y"/>
                                          </p:val>
                                        </p:tav>
                                      </p:tavLst>
                                    </p:anim>
                                  </p:childTnLst>
                                </p:cTn>
                              </p:par>
                            </p:childTnLst>
                          </p:cTn>
                        </p:par>
                      </p:childTnLst>
                    </p:cTn>
                  </p:par>
                  <p:par>
                    <p:cTn id="14" fill="hold" nodeType="clickPar">
                      <p:stCondLst>
                        <p:cond delay="indefinite"/>
                      </p:stCondLst>
                      <p:childTnLst>
                        <p:par>
                          <p:cTn id="15" fill="hold" nodeType="withGroup">
                            <p:stCondLst>
                              <p:cond delay="0"/>
                            </p:stCondLst>
                            <p:childTnLst>
                              <p:par>
                                <p:cTn id="16" presetID="2" presetClass="entr" presetSubtype="4" fill="hold" nodeType="clickEffect">
                                  <p:stCondLst>
                                    <p:cond delay="0"/>
                                  </p:stCondLst>
                                  <p:childTnLst>
                                    <p:set>
                                      <p:cBhvr>
                                        <p:cTn id="17" dur="1" fill="hold">
                                          <p:stCondLst>
                                            <p:cond delay="0"/>
                                          </p:stCondLst>
                                        </p:cTn>
                                        <p:tgtEl>
                                          <p:spTgt spid="117764"/>
                                        </p:tgtEl>
                                        <p:attrNameLst>
                                          <p:attrName>style.visibility</p:attrName>
                                        </p:attrNameLst>
                                      </p:cBhvr>
                                      <p:to>
                                        <p:strVal val="visible"/>
                                      </p:to>
                                    </p:set>
                                    <p:anim calcmode="lin" valueType="num">
                                      <p:cBhvr additive="base">
                                        <p:cTn id="18" dur="500" fill="hold"/>
                                        <p:tgtEl>
                                          <p:spTgt spid="117764"/>
                                        </p:tgtEl>
                                        <p:attrNameLst>
                                          <p:attrName>ppt_x</p:attrName>
                                        </p:attrNameLst>
                                      </p:cBhvr>
                                      <p:tavLst>
                                        <p:tav tm="0">
                                          <p:val>
                                            <p:strVal val="#ppt_x"/>
                                          </p:val>
                                        </p:tav>
                                        <p:tav tm="100000">
                                          <p:val>
                                            <p:strVal val="#ppt_x"/>
                                          </p:val>
                                        </p:tav>
                                      </p:tavLst>
                                    </p:anim>
                                    <p:anim calcmode="lin" valueType="num">
                                      <p:cBhvr additive="base">
                                        <p:cTn id="19" dur="500" fill="hold"/>
                                        <p:tgtEl>
                                          <p:spTgt spid="11776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763" grpId="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Oval 2">
            <a:extLst>
              <a:ext uri="{FF2B5EF4-FFF2-40B4-BE49-F238E27FC236}">
                <a16:creationId xmlns:a16="http://schemas.microsoft.com/office/drawing/2014/main" id="{5843DE8C-D47F-49BA-9E4C-7F05352470DE}"/>
              </a:ext>
            </a:extLst>
          </p:cNvPr>
          <p:cNvSpPr>
            <a:spLocks noChangeArrowheads="1"/>
          </p:cNvSpPr>
          <p:nvPr/>
        </p:nvSpPr>
        <p:spPr bwMode="auto">
          <a:xfrm>
            <a:off x="228600" y="228600"/>
            <a:ext cx="2286000" cy="1066800"/>
          </a:xfrm>
          <a:prstGeom prst="ellipse">
            <a:avLst/>
          </a:prstGeom>
          <a:solidFill>
            <a:schemeClr val="bg1"/>
          </a:solidFill>
          <a:ln w="76200">
            <a:solidFill>
              <a:srgbClr val="FFCC99"/>
            </a:solidFill>
            <a:round/>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
        <p:nvSpPr>
          <p:cNvPr id="26627" name="Text Box 3">
            <a:extLst>
              <a:ext uri="{FF2B5EF4-FFF2-40B4-BE49-F238E27FC236}">
                <a16:creationId xmlns:a16="http://schemas.microsoft.com/office/drawing/2014/main" id="{081676E6-C34B-4CAA-92AF-261D28B4CF41}"/>
              </a:ext>
            </a:extLst>
          </p:cNvPr>
          <p:cNvSpPr txBox="1">
            <a:spLocks noChangeArrowheads="1"/>
          </p:cNvSpPr>
          <p:nvPr/>
        </p:nvSpPr>
        <p:spPr bwMode="auto">
          <a:xfrm>
            <a:off x="669925" y="531813"/>
            <a:ext cx="14033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400" b="0">
                <a:solidFill>
                  <a:schemeClr val="tx1"/>
                </a:solidFill>
                <a:latin typeface="Arial" panose="020B0604020202020204" pitchFamily="34" charset="0"/>
              </a:rPr>
              <a:t>新型农业</a:t>
            </a:r>
          </a:p>
        </p:txBody>
      </p:sp>
      <p:sp>
        <p:nvSpPr>
          <p:cNvPr id="133124" name="Text Box 4">
            <a:extLst>
              <a:ext uri="{FF2B5EF4-FFF2-40B4-BE49-F238E27FC236}">
                <a16:creationId xmlns:a16="http://schemas.microsoft.com/office/drawing/2014/main" id="{72CBF676-5070-43CE-B27E-3EB01803432A}"/>
              </a:ext>
            </a:extLst>
          </p:cNvPr>
          <p:cNvSpPr txBox="1">
            <a:spLocks noChangeArrowheads="1"/>
          </p:cNvSpPr>
          <p:nvPr/>
        </p:nvSpPr>
        <p:spPr bwMode="auto">
          <a:xfrm>
            <a:off x="381000" y="2308225"/>
            <a:ext cx="4038600" cy="325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lnSpc>
                <a:spcPct val="150000"/>
              </a:lnSpc>
              <a:buFont typeface="Arial" panose="020B0604020202020204" pitchFamily="34" charset="0"/>
              <a:buNone/>
            </a:pPr>
            <a:r>
              <a:rPr kumimoji="0" lang="en-US" altLang="zh-CN" sz="2300">
                <a:solidFill>
                  <a:schemeClr val="tx1"/>
                </a:solidFill>
                <a:latin typeface="Arial" panose="020B0604020202020204" pitchFamily="34" charset="0"/>
                <a:ea typeface="宋体" panose="02010600030101010101" pitchFamily="2" charset="-122"/>
              </a:rPr>
              <a:t>——</a:t>
            </a:r>
            <a:r>
              <a:rPr kumimoji="0" lang="zh-CN" altLang="en-US" sz="2300">
                <a:solidFill>
                  <a:schemeClr val="tx1"/>
                </a:solidFill>
                <a:latin typeface="Arial" panose="020B0604020202020204" pitchFamily="34" charset="0"/>
                <a:ea typeface="宋体" panose="02010600030101010101" pitchFamily="2" charset="-122"/>
              </a:rPr>
              <a:t>是指以出口创汇为主体的农业，所生产的农产品主要面向国际市场。这就要求具有与国际农产品市场需求变化相适应的生产基地、技术支持、运作机制和服务体系。</a:t>
            </a:r>
          </a:p>
        </p:txBody>
      </p:sp>
      <p:pic>
        <p:nvPicPr>
          <p:cNvPr id="26629" name="Picture 5" descr="A10">
            <a:extLst>
              <a:ext uri="{FF2B5EF4-FFF2-40B4-BE49-F238E27FC236}">
                <a16:creationId xmlns:a16="http://schemas.microsoft.com/office/drawing/2014/main" id="{F0D89876-AFC2-4841-97AF-AF1FFC9C7D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0600" y="762000"/>
            <a:ext cx="354965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30" name="Rectangle 6">
            <a:extLst>
              <a:ext uri="{FF2B5EF4-FFF2-40B4-BE49-F238E27FC236}">
                <a16:creationId xmlns:a16="http://schemas.microsoft.com/office/drawing/2014/main" id="{A7C429B3-4717-4A5C-A93B-71F3A887FC11}"/>
              </a:ext>
            </a:extLst>
          </p:cNvPr>
          <p:cNvSpPr>
            <a:spLocks noChangeArrowheads="1"/>
          </p:cNvSpPr>
          <p:nvPr/>
        </p:nvSpPr>
        <p:spPr bwMode="auto">
          <a:xfrm>
            <a:off x="381000" y="1690688"/>
            <a:ext cx="165258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300">
                <a:solidFill>
                  <a:schemeClr val="tx1"/>
                </a:solidFill>
                <a:latin typeface="Arial" panose="020B0604020202020204" pitchFamily="34" charset="0"/>
                <a:ea typeface="宋体" panose="02010600030101010101" pitchFamily="2" charset="-122"/>
              </a:rPr>
              <a:t>外向型农业</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3124"/>
                                        </p:tgtEl>
                                        <p:attrNameLst>
                                          <p:attrName>style.visibility</p:attrName>
                                        </p:attrNameLst>
                                      </p:cBhvr>
                                      <p:to>
                                        <p:strVal val="visible"/>
                                      </p:to>
                                    </p:set>
                                    <p:anim calcmode="lin" valueType="num">
                                      <p:cBhvr additive="base">
                                        <p:cTn id="7" dur="500" fill="hold"/>
                                        <p:tgtEl>
                                          <p:spTgt spid="133124"/>
                                        </p:tgtEl>
                                        <p:attrNameLst>
                                          <p:attrName>ppt_x</p:attrName>
                                        </p:attrNameLst>
                                      </p:cBhvr>
                                      <p:tavLst>
                                        <p:tav tm="0">
                                          <p:val>
                                            <p:strVal val="#ppt_x"/>
                                          </p:val>
                                        </p:tav>
                                        <p:tav tm="100000">
                                          <p:val>
                                            <p:strVal val="#ppt_x"/>
                                          </p:val>
                                        </p:tav>
                                      </p:tavLst>
                                    </p:anim>
                                    <p:anim calcmode="lin" valueType="num">
                                      <p:cBhvr additive="base">
                                        <p:cTn id="8" dur="500" fill="hold"/>
                                        <p:tgtEl>
                                          <p:spTgt spid="1331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24" grpId="0"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Text Box 2">
            <a:extLst>
              <a:ext uri="{FF2B5EF4-FFF2-40B4-BE49-F238E27FC236}">
                <a16:creationId xmlns:a16="http://schemas.microsoft.com/office/drawing/2014/main" id="{84BEC706-1F09-4A75-918C-FFE0211EDFCE}"/>
              </a:ext>
            </a:extLst>
          </p:cNvPr>
          <p:cNvSpPr txBox="1">
            <a:spLocks noChangeArrowheads="1"/>
          </p:cNvSpPr>
          <p:nvPr/>
        </p:nvSpPr>
        <p:spPr bwMode="auto">
          <a:xfrm>
            <a:off x="533400" y="4557713"/>
            <a:ext cx="7924800" cy="183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lnSpc>
                <a:spcPct val="130000"/>
              </a:lnSpc>
              <a:buFont typeface="Arial" panose="020B0604020202020204" pitchFamily="34" charset="0"/>
              <a:buNone/>
            </a:pPr>
            <a:r>
              <a:rPr kumimoji="0" lang="en-US" altLang="zh-CN" sz="2200">
                <a:solidFill>
                  <a:schemeClr val="tx1"/>
                </a:solidFill>
                <a:latin typeface="Arial" panose="020B0604020202020204" pitchFamily="34" charset="0"/>
                <a:ea typeface="宋体" panose="02010600030101010101" pitchFamily="2" charset="-122"/>
              </a:rPr>
              <a:t>——</a:t>
            </a:r>
            <a:r>
              <a:rPr kumimoji="0" lang="zh-CN" altLang="en-US" sz="2200">
                <a:solidFill>
                  <a:schemeClr val="tx1"/>
                </a:solidFill>
                <a:latin typeface="Arial" panose="020B0604020202020204" pitchFamily="34" charset="0"/>
                <a:ea typeface="宋体" panose="02010600030101010101" pitchFamily="2" charset="-122"/>
              </a:rPr>
              <a:t>又称观光农业，是与旅游业相结合的一种消遣性农事活动。农民利用当地的优势条件开辟活动场所，提供生活设施，吸引游客，以增加收入。旅游活动的内容除游览田园风景外，还有林间狩猎、水面垂钓、采摘果实等农事活动。</a:t>
            </a:r>
          </a:p>
        </p:txBody>
      </p:sp>
      <p:pic>
        <p:nvPicPr>
          <p:cNvPr id="27651" name="Picture 3" descr="B8">
            <a:extLst>
              <a:ext uri="{FF2B5EF4-FFF2-40B4-BE49-F238E27FC236}">
                <a16:creationId xmlns:a16="http://schemas.microsoft.com/office/drawing/2014/main" id="{A320CC72-0551-4DA7-989D-52766AB8B2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8200" y="1447800"/>
            <a:ext cx="3810000" cy="2551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2" name="Picture 4" descr="10">
            <a:extLst>
              <a:ext uri="{FF2B5EF4-FFF2-40B4-BE49-F238E27FC236}">
                <a16:creationId xmlns:a16="http://schemas.microsoft.com/office/drawing/2014/main" id="{FFF73CB0-9242-4ECA-AA06-A0EB25C0AF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447800"/>
            <a:ext cx="3810000" cy="259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3" name="Oval 5">
            <a:extLst>
              <a:ext uri="{FF2B5EF4-FFF2-40B4-BE49-F238E27FC236}">
                <a16:creationId xmlns:a16="http://schemas.microsoft.com/office/drawing/2014/main" id="{615C66D0-849F-4C6C-A839-2FE6075BB10A}"/>
              </a:ext>
            </a:extLst>
          </p:cNvPr>
          <p:cNvSpPr>
            <a:spLocks noChangeArrowheads="1"/>
          </p:cNvSpPr>
          <p:nvPr/>
        </p:nvSpPr>
        <p:spPr bwMode="auto">
          <a:xfrm>
            <a:off x="228600" y="228600"/>
            <a:ext cx="2286000" cy="1066800"/>
          </a:xfrm>
          <a:prstGeom prst="ellipse">
            <a:avLst/>
          </a:prstGeom>
          <a:solidFill>
            <a:schemeClr val="bg1"/>
          </a:solidFill>
          <a:ln w="76200">
            <a:solidFill>
              <a:srgbClr val="FFCC99"/>
            </a:solidFill>
            <a:round/>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
        <p:nvSpPr>
          <p:cNvPr id="27654" name="Text Box 6">
            <a:extLst>
              <a:ext uri="{FF2B5EF4-FFF2-40B4-BE49-F238E27FC236}">
                <a16:creationId xmlns:a16="http://schemas.microsoft.com/office/drawing/2014/main" id="{0D0DF1BB-7656-474D-9AE1-19953F9DC8C8}"/>
              </a:ext>
            </a:extLst>
          </p:cNvPr>
          <p:cNvSpPr txBox="1">
            <a:spLocks noChangeArrowheads="1"/>
          </p:cNvSpPr>
          <p:nvPr/>
        </p:nvSpPr>
        <p:spPr bwMode="auto">
          <a:xfrm>
            <a:off x="669925" y="531813"/>
            <a:ext cx="14033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400" b="0">
                <a:solidFill>
                  <a:schemeClr val="tx1"/>
                </a:solidFill>
                <a:latin typeface="Arial" panose="020B0604020202020204" pitchFamily="34" charset="0"/>
              </a:rPr>
              <a:t>新型农业</a:t>
            </a:r>
          </a:p>
        </p:txBody>
      </p:sp>
      <p:sp>
        <p:nvSpPr>
          <p:cNvPr id="27655" name="Rectangle 7">
            <a:extLst>
              <a:ext uri="{FF2B5EF4-FFF2-40B4-BE49-F238E27FC236}">
                <a16:creationId xmlns:a16="http://schemas.microsoft.com/office/drawing/2014/main" id="{79345060-399C-4803-B9C3-35C490E20B3D}"/>
              </a:ext>
            </a:extLst>
          </p:cNvPr>
          <p:cNvSpPr>
            <a:spLocks noChangeArrowheads="1"/>
          </p:cNvSpPr>
          <p:nvPr/>
        </p:nvSpPr>
        <p:spPr bwMode="auto">
          <a:xfrm>
            <a:off x="3048000" y="762000"/>
            <a:ext cx="130810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200">
                <a:solidFill>
                  <a:schemeClr val="tx1"/>
                </a:solidFill>
                <a:latin typeface="Arial" panose="020B0604020202020204" pitchFamily="34" charset="0"/>
                <a:ea typeface="宋体" panose="02010600030101010101" pitchFamily="2" charset="-122"/>
              </a:rPr>
              <a:t>旅游农业</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4146"/>
                                        </p:tgtEl>
                                        <p:attrNameLst>
                                          <p:attrName>style.visibility</p:attrName>
                                        </p:attrNameLst>
                                      </p:cBhvr>
                                      <p:to>
                                        <p:strVal val="visible"/>
                                      </p:to>
                                    </p:set>
                                    <p:anim calcmode="lin" valueType="num">
                                      <p:cBhvr additive="base">
                                        <p:cTn id="7" dur="500" fill="hold"/>
                                        <p:tgtEl>
                                          <p:spTgt spid="134146"/>
                                        </p:tgtEl>
                                        <p:attrNameLst>
                                          <p:attrName>ppt_x</p:attrName>
                                        </p:attrNameLst>
                                      </p:cBhvr>
                                      <p:tavLst>
                                        <p:tav tm="0">
                                          <p:val>
                                            <p:strVal val="#ppt_x"/>
                                          </p:val>
                                        </p:tav>
                                        <p:tav tm="100000">
                                          <p:val>
                                            <p:strVal val="#ppt_x"/>
                                          </p:val>
                                        </p:tav>
                                      </p:tavLst>
                                    </p:anim>
                                    <p:anim calcmode="lin" valueType="num">
                                      <p:cBhvr additive="base">
                                        <p:cTn id="8" dur="500" fill="hold"/>
                                        <p:tgtEl>
                                          <p:spTgt spid="1341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146" grpId="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Text Box 2">
            <a:extLst>
              <a:ext uri="{FF2B5EF4-FFF2-40B4-BE49-F238E27FC236}">
                <a16:creationId xmlns:a16="http://schemas.microsoft.com/office/drawing/2014/main" id="{AC346438-D90C-4F8F-A091-5937BC503036}"/>
              </a:ext>
            </a:extLst>
          </p:cNvPr>
          <p:cNvSpPr txBox="1">
            <a:spLocks noChangeArrowheads="1"/>
          </p:cNvSpPr>
          <p:nvPr/>
        </p:nvSpPr>
        <p:spPr bwMode="auto">
          <a:xfrm>
            <a:off x="6477000" y="1524000"/>
            <a:ext cx="2362200" cy="470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lnSpc>
                <a:spcPct val="120000"/>
              </a:lnSpc>
              <a:buFont typeface="Arial" panose="020B0604020202020204" pitchFamily="34" charset="0"/>
              <a:buNone/>
            </a:pPr>
            <a:r>
              <a:rPr kumimoji="0" lang="en-US" altLang="zh-CN" sz="2100">
                <a:solidFill>
                  <a:schemeClr val="tx1"/>
                </a:solidFill>
                <a:latin typeface="Arial" panose="020B0604020202020204" pitchFamily="34" charset="0"/>
                <a:ea typeface="宋体" panose="02010600030101010101" pitchFamily="2" charset="-122"/>
              </a:rPr>
              <a:t>——</a:t>
            </a:r>
            <a:r>
              <a:rPr kumimoji="0" lang="zh-CN" altLang="en-US" sz="2100">
                <a:solidFill>
                  <a:schemeClr val="tx1"/>
                </a:solidFill>
                <a:latin typeface="Arial" panose="020B0604020202020204" pitchFamily="34" charset="0"/>
                <a:ea typeface="宋体" panose="02010600030101010101" pitchFamily="2" charset="-122"/>
              </a:rPr>
              <a:t>即利用卫星、遥感、计算机和自动遥控等高新技术参与农业生产，利用这些高科技进行精确的土壤调查、合理施肥、作物估产、农业生态环境和土地合理利用等，做到精确的数字化作业，以提高产量，降低能耗 </a:t>
            </a:r>
          </a:p>
        </p:txBody>
      </p:sp>
      <p:pic>
        <p:nvPicPr>
          <p:cNvPr id="28675" name="Picture 3" descr="74429147">
            <a:extLst>
              <a:ext uri="{FF2B5EF4-FFF2-40B4-BE49-F238E27FC236}">
                <a16:creationId xmlns:a16="http://schemas.microsoft.com/office/drawing/2014/main" id="{960F2405-CD64-41F9-BF24-73502F2988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3962400"/>
            <a:ext cx="2952750" cy="2176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6" name="Picture 4" descr="541350054729">
            <a:extLst>
              <a:ext uri="{FF2B5EF4-FFF2-40B4-BE49-F238E27FC236}">
                <a16:creationId xmlns:a16="http://schemas.microsoft.com/office/drawing/2014/main" id="{C607AD25-B783-40AF-988D-194325B5E7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2800" y="1676400"/>
            <a:ext cx="2794000" cy="2043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7" name="Picture 5" descr="youyi17">
            <a:extLst>
              <a:ext uri="{FF2B5EF4-FFF2-40B4-BE49-F238E27FC236}">
                <a16:creationId xmlns:a16="http://schemas.microsoft.com/office/drawing/2014/main" id="{F161D9BB-7E19-4A04-A1C7-2C24669D3A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76600" y="4038600"/>
            <a:ext cx="2819400" cy="2097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8" name="Picture 6" descr="200704171453099766">
            <a:extLst>
              <a:ext uri="{FF2B5EF4-FFF2-40B4-BE49-F238E27FC236}">
                <a16:creationId xmlns:a16="http://schemas.microsoft.com/office/drawing/2014/main" id="{EAC0E3CA-9CD5-479A-93BA-BBC3FA7809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8600" y="1905000"/>
            <a:ext cx="2971800" cy="1770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9" name="Oval 7">
            <a:extLst>
              <a:ext uri="{FF2B5EF4-FFF2-40B4-BE49-F238E27FC236}">
                <a16:creationId xmlns:a16="http://schemas.microsoft.com/office/drawing/2014/main" id="{27E3B099-4EF4-4EC0-BFE5-93E63C6E79BA}"/>
              </a:ext>
            </a:extLst>
          </p:cNvPr>
          <p:cNvSpPr>
            <a:spLocks noChangeArrowheads="1"/>
          </p:cNvSpPr>
          <p:nvPr/>
        </p:nvSpPr>
        <p:spPr bwMode="auto">
          <a:xfrm>
            <a:off x="228600" y="228600"/>
            <a:ext cx="2286000" cy="1066800"/>
          </a:xfrm>
          <a:prstGeom prst="ellipse">
            <a:avLst/>
          </a:prstGeom>
          <a:solidFill>
            <a:schemeClr val="bg1"/>
          </a:solidFill>
          <a:ln w="76200">
            <a:solidFill>
              <a:srgbClr val="FFCC99"/>
            </a:solidFill>
            <a:round/>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
        <p:nvSpPr>
          <p:cNvPr id="28680" name="Text Box 8">
            <a:extLst>
              <a:ext uri="{FF2B5EF4-FFF2-40B4-BE49-F238E27FC236}">
                <a16:creationId xmlns:a16="http://schemas.microsoft.com/office/drawing/2014/main" id="{A046AF90-9882-4EFF-B1D7-3905B103D613}"/>
              </a:ext>
            </a:extLst>
          </p:cNvPr>
          <p:cNvSpPr txBox="1">
            <a:spLocks noChangeArrowheads="1"/>
          </p:cNvSpPr>
          <p:nvPr/>
        </p:nvSpPr>
        <p:spPr bwMode="auto">
          <a:xfrm>
            <a:off x="669925" y="531813"/>
            <a:ext cx="14033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400" b="0">
                <a:solidFill>
                  <a:schemeClr val="tx1"/>
                </a:solidFill>
                <a:latin typeface="Arial" panose="020B0604020202020204" pitchFamily="34" charset="0"/>
              </a:rPr>
              <a:t>新型农业</a:t>
            </a:r>
          </a:p>
        </p:txBody>
      </p:sp>
      <p:sp>
        <p:nvSpPr>
          <p:cNvPr id="28681" name="Rectangle 9">
            <a:extLst>
              <a:ext uri="{FF2B5EF4-FFF2-40B4-BE49-F238E27FC236}">
                <a16:creationId xmlns:a16="http://schemas.microsoft.com/office/drawing/2014/main" id="{3970B910-A79F-4A81-B436-14AA2E8F7E05}"/>
              </a:ext>
            </a:extLst>
          </p:cNvPr>
          <p:cNvSpPr>
            <a:spLocks noChangeArrowheads="1"/>
          </p:cNvSpPr>
          <p:nvPr/>
        </p:nvSpPr>
        <p:spPr bwMode="auto">
          <a:xfrm>
            <a:off x="2743200" y="730250"/>
            <a:ext cx="1257300" cy="41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100">
                <a:solidFill>
                  <a:schemeClr val="tx1"/>
                </a:solidFill>
                <a:latin typeface="Arial" panose="020B0604020202020204" pitchFamily="34" charset="0"/>
                <a:ea typeface="宋体" panose="02010600030101010101" pitchFamily="2" charset="-122"/>
              </a:rPr>
              <a:t>精确农业</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5170"/>
                                        </p:tgtEl>
                                        <p:attrNameLst>
                                          <p:attrName>style.visibility</p:attrName>
                                        </p:attrNameLst>
                                      </p:cBhvr>
                                      <p:to>
                                        <p:strVal val="visible"/>
                                      </p:to>
                                    </p:set>
                                    <p:anim calcmode="lin" valueType="num">
                                      <p:cBhvr additive="base">
                                        <p:cTn id="7" dur="500" fill="hold"/>
                                        <p:tgtEl>
                                          <p:spTgt spid="135170"/>
                                        </p:tgtEl>
                                        <p:attrNameLst>
                                          <p:attrName>ppt_x</p:attrName>
                                        </p:attrNameLst>
                                      </p:cBhvr>
                                      <p:tavLst>
                                        <p:tav tm="0">
                                          <p:val>
                                            <p:strVal val="#ppt_x"/>
                                          </p:val>
                                        </p:tav>
                                        <p:tav tm="100000">
                                          <p:val>
                                            <p:strVal val="#ppt_x"/>
                                          </p:val>
                                        </p:tav>
                                      </p:tavLst>
                                    </p:anim>
                                    <p:anim calcmode="lin" valueType="num">
                                      <p:cBhvr additive="base">
                                        <p:cTn id="8" dur="500" fill="hold"/>
                                        <p:tgtEl>
                                          <p:spTgt spid="1351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170" grpId="0"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ext Box 2">
            <a:extLst>
              <a:ext uri="{FF2B5EF4-FFF2-40B4-BE49-F238E27FC236}">
                <a16:creationId xmlns:a16="http://schemas.microsoft.com/office/drawing/2014/main" id="{AB506781-0D68-4462-B225-C4D915C10277}"/>
              </a:ext>
            </a:extLst>
          </p:cNvPr>
          <p:cNvSpPr txBox="1">
            <a:spLocks noChangeArrowheads="1"/>
          </p:cNvSpPr>
          <p:nvPr/>
        </p:nvSpPr>
        <p:spPr bwMode="auto">
          <a:xfrm>
            <a:off x="533400" y="473075"/>
            <a:ext cx="784860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400" b="0">
                <a:solidFill>
                  <a:srgbClr val="CC0000"/>
                </a:solidFill>
                <a:latin typeface="Arial" panose="020B0604020202020204" pitchFamily="34" charset="0"/>
              </a:rPr>
              <a:t>原因：农业基础设施和机械化程度大大提高，生产力产生了飞跃式发展</a:t>
            </a:r>
          </a:p>
        </p:txBody>
      </p:sp>
      <p:sp>
        <p:nvSpPr>
          <p:cNvPr id="29699" name="Rectangle 3">
            <a:extLst>
              <a:ext uri="{FF2B5EF4-FFF2-40B4-BE49-F238E27FC236}">
                <a16:creationId xmlns:a16="http://schemas.microsoft.com/office/drawing/2014/main" id="{277E1E70-D74A-4F00-86FC-5E4F1FC4CC4D}"/>
              </a:ext>
            </a:extLst>
          </p:cNvPr>
          <p:cNvSpPr>
            <a:spLocks noChangeArrowheads="1"/>
          </p:cNvSpPr>
          <p:nvPr/>
        </p:nvSpPr>
        <p:spPr bwMode="auto">
          <a:xfrm>
            <a:off x="0" y="1773238"/>
            <a:ext cx="8893175" cy="4648200"/>
          </a:xfrm>
          <a:prstGeom prst="rect">
            <a:avLst/>
          </a:prstGeom>
          <a:blipFill dpi="0" rotWithShape="1">
            <a:blip r:embed="rId2">
              <a:alphaModFix amt="44000"/>
            </a:blip>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pic>
        <p:nvPicPr>
          <p:cNvPr id="29700" name="Picture 4" descr="玲玲10">
            <a:extLst>
              <a:ext uri="{FF2B5EF4-FFF2-40B4-BE49-F238E27FC236}">
                <a16:creationId xmlns:a16="http://schemas.microsoft.com/office/drawing/2014/main" id="{749A1A95-BDE5-4B9E-91B9-2492F46DCD4D}"/>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720013" y="3962400"/>
            <a:ext cx="1195387"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ext Box 2">
            <a:extLst>
              <a:ext uri="{FF2B5EF4-FFF2-40B4-BE49-F238E27FC236}">
                <a16:creationId xmlns:a16="http://schemas.microsoft.com/office/drawing/2014/main" id="{FC56D6CC-4760-42B8-8882-33BD46252928}"/>
              </a:ext>
            </a:extLst>
          </p:cNvPr>
          <p:cNvSpPr txBox="1">
            <a:spLocks noChangeArrowheads="1"/>
          </p:cNvSpPr>
          <p:nvPr/>
        </p:nvSpPr>
        <p:spPr bwMode="auto">
          <a:xfrm>
            <a:off x="457200" y="455613"/>
            <a:ext cx="3841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400" b="0">
                <a:solidFill>
                  <a:srgbClr val="CC0000"/>
                </a:solidFill>
                <a:latin typeface="Arial" panose="020B0604020202020204" pitchFamily="34" charset="0"/>
              </a:rPr>
              <a:t>原因：不断减轻的农民负担</a:t>
            </a:r>
          </a:p>
        </p:txBody>
      </p:sp>
      <p:sp>
        <p:nvSpPr>
          <p:cNvPr id="138243" name="Text Box 3">
            <a:extLst>
              <a:ext uri="{FF2B5EF4-FFF2-40B4-BE49-F238E27FC236}">
                <a16:creationId xmlns:a16="http://schemas.microsoft.com/office/drawing/2014/main" id="{0202E28A-5B66-48CD-9FA2-29370CC95106}"/>
              </a:ext>
            </a:extLst>
          </p:cNvPr>
          <p:cNvSpPr txBox="1">
            <a:spLocks noChangeArrowheads="1"/>
          </p:cNvSpPr>
          <p:nvPr/>
        </p:nvSpPr>
        <p:spPr bwMode="auto">
          <a:xfrm>
            <a:off x="304800" y="2246313"/>
            <a:ext cx="4038600" cy="430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lnSpc>
                <a:spcPct val="140000"/>
              </a:lnSpc>
              <a:buFont typeface="Arial" panose="020B0604020202020204" pitchFamily="34" charset="0"/>
              <a:buNone/>
            </a:pPr>
            <a:r>
              <a:rPr kumimoji="0" lang="zh-CN" altLang="en-US" sz="2200">
                <a:solidFill>
                  <a:schemeClr val="tx1"/>
                </a:solidFill>
                <a:latin typeface="Arial" panose="020B0604020202020204" pitchFamily="34" charset="0"/>
                <a:ea typeface="宋体" panose="02010600030101010101" pitchFamily="2" charset="-122"/>
              </a:rPr>
              <a:t>        农业是事关国家稳定的基础和大事，我国政府一直将农业发展放在非常重视的地位，每年都有新的政策出台，减轻农民负担，保护农民的合法权益，比如免除农业税，以保护价收购粮食等。并不断加强农村建设，缩小农村和城镇差异。使农村焕发出强大的发展活力。</a:t>
            </a:r>
          </a:p>
        </p:txBody>
      </p:sp>
      <p:pic>
        <p:nvPicPr>
          <p:cNvPr id="138244" name="Picture 4" descr="149429396">
            <a:extLst>
              <a:ext uri="{FF2B5EF4-FFF2-40B4-BE49-F238E27FC236}">
                <a16:creationId xmlns:a16="http://schemas.microsoft.com/office/drawing/2014/main" id="{8332BF2B-AE9A-4C60-8045-A41DE1520F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0"/>
            <a:ext cx="45894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5" name="Picture 5" descr="玲玲10">
            <a:extLst>
              <a:ext uri="{FF2B5EF4-FFF2-40B4-BE49-F238E27FC236}">
                <a16:creationId xmlns:a16="http://schemas.microsoft.com/office/drawing/2014/main" id="{DDC92CD7-A652-47D1-8939-EA2774A597FD}"/>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848600" y="3962400"/>
            <a:ext cx="1195388"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8243"/>
                                        </p:tgtEl>
                                        <p:attrNameLst>
                                          <p:attrName>style.visibility</p:attrName>
                                        </p:attrNameLst>
                                      </p:cBhvr>
                                      <p:to>
                                        <p:strVal val="visible"/>
                                      </p:to>
                                    </p:set>
                                    <p:anim calcmode="lin" valueType="num">
                                      <p:cBhvr additive="base">
                                        <p:cTn id="7" dur="500" fill="hold"/>
                                        <p:tgtEl>
                                          <p:spTgt spid="138243"/>
                                        </p:tgtEl>
                                        <p:attrNameLst>
                                          <p:attrName>ppt_x</p:attrName>
                                        </p:attrNameLst>
                                      </p:cBhvr>
                                      <p:tavLst>
                                        <p:tav tm="0">
                                          <p:val>
                                            <p:strVal val="#ppt_x"/>
                                          </p:val>
                                        </p:tav>
                                        <p:tav tm="100000">
                                          <p:val>
                                            <p:strVal val="#ppt_x"/>
                                          </p:val>
                                        </p:tav>
                                      </p:tavLst>
                                    </p:anim>
                                    <p:anim calcmode="lin" valueType="num">
                                      <p:cBhvr additive="base">
                                        <p:cTn id="8" dur="500" fill="hold"/>
                                        <p:tgtEl>
                                          <p:spTgt spid="138243"/>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138244"/>
                                        </p:tgtEl>
                                        <p:attrNameLst>
                                          <p:attrName>style.visibility</p:attrName>
                                        </p:attrNameLst>
                                      </p:cBhvr>
                                      <p:to>
                                        <p:strVal val="visible"/>
                                      </p:to>
                                    </p:set>
                                    <p:animEffect transition="in" filter="fade">
                                      <p:cBhvr>
                                        <p:cTn id="11" dur="1000"/>
                                        <p:tgtEl>
                                          <p:spTgt spid="1382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243" grpId="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 Box 2">
            <a:extLst>
              <a:ext uri="{FF2B5EF4-FFF2-40B4-BE49-F238E27FC236}">
                <a16:creationId xmlns:a16="http://schemas.microsoft.com/office/drawing/2014/main" id="{AF46EE6F-DB33-4F98-BFD3-4DBF3D568278}"/>
              </a:ext>
            </a:extLst>
          </p:cNvPr>
          <p:cNvSpPr txBox="1">
            <a:spLocks noChangeArrowheads="1"/>
          </p:cNvSpPr>
          <p:nvPr/>
        </p:nvSpPr>
        <p:spPr bwMode="auto">
          <a:xfrm>
            <a:off x="0" y="1052513"/>
            <a:ext cx="9144000" cy="350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chemeClr val="tx1"/>
                </a:solidFill>
                <a:latin typeface="黑体" panose="02010609060101010101" pitchFamily="49" charset="-122"/>
              </a:rPr>
              <a:t>下面是人们对农业地位的看法，你赞成吗？为什么？</a:t>
            </a:r>
          </a:p>
          <a:p>
            <a:pPr eaLnBrk="1" hangingPunct="1"/>
            <a:endParaRPr kumimoji="0" lang="zh-CN" altLang="en-US" sz="2800">
              <a:solidFill>
                <a:schemeClr val="tx1"/>
              </a:solidFill>
              <a:latin typeface="黑体" panose="02010609060101010101" pitchFamily="49" charset="-122"/>
            </a:endParaRPr>
          </a:p>
          <a:p>
            <a:pPr eaLnBrk="1" hangingPunct="1"/>
            <a:r>
              <a:rPr kumimoji="0" lang="zh-CN" altLang="en-US" sz="2800">
                <a:solidFill>
                  <a:schemeClr val="tx1"/>
                </a:solidFill>
                <a:latin typeface="黑体" panose="02010609060101010101" pitchFamily="49" charset="-122"/>
              </a:rPr>
              <a:t>①</a:t>
            </a:r>
            <a:r>
              <a:rPr kumimoji="0" lang="en-US" altLang="zh-CN" sz="2800">
                <a:solidFill>
                  <a:schemeClr val="tx1"/>
                </a:solidFill>
                <a:latin typeface="黑体" panose="02010609060101010101" pitchFamily="49" charset="-122"/>
              </a:rPr>
              <a:t>.</a:t>
            </a:r>
            <a:r>
              <a:rPr kumimoji="0" lang="zh-CN" altLang="en-US" sz="2800">
                <a:solidFill>
                  <a:schemeClr val="tx1"/>
                </a:solidFill>
                <a:latin typeface="黑体" panose="02010609060101010101" pitchFamily="49" charset="-122"/>
              </a:rPr>
              <a:t>我国人口这么多，粮食生产太重要了。（     ）</a:t>
            </a:r>
          </a:p>
          <a:p>
            <a:pPr eaLnBrk="1" hangingPunct="1"/>
            <a:endParaRPr kumimoji="0" lang="zh-CN" altLang="en-US" sz="2800">
              <a:solidFill>
                <a:schemeClr val="tx1"/>
              </a:solidFill>
              <a:latin typeface="黑体" panose="02010609060101010101" pitchFamily="49" charset="-122"/>
            </a:endParaRPr>
          </a:p>
          <a:p>
            <a:pPr eaLnBrk="1" hangingPunct="1"/>
            <a:r>
              <a:rPr kumimoji="0" lang="zh-CN" altLang="en-US" sz="2800">
                <a:solidFill>
                  <a:schemeClr val="tx1"/>
                </a:solidFill>
                <a:latin typeface="黑体" panose="02010609060101010101" pitchFamily="49" charset="-122"/>
              </a:rPr>
              <a:t>②</a:t>
            </a:r>
            <a:r>
              <a:rPr kumimoji="0" lang="en-US" altLang="zh-CN" sz="2800">
                <a:solidFill>
                  <a:schemeClr val="tx1"/>
                </a:solidFill>
                <a:latin typeface="黑体" panose="02010609060101010101" pitchFamily="49" charset="-122"/>
              </a:rPr>
              <a:t>.</a:t>
            </a:r>
            <a:r>
              <a:rPr kumimoji="0" lang="zh-CN" altLang="en-US" sz="2800">
                <a:solidFill>
                  <a:schemeClr val="tx1"/>
                </a:solidFill>
                <a:latin typeface="黑体" panose="02010609060101010101" pitchFamily="49" charset="-122"/>
              </a:rPr>
              <a:t>只有农村实现了现代化，才能说中国实现了现代化。（       ）</a:t>
            </a:r>
          </a:p>
          <a:p>
            <a:pPr eaLnBrk="1" hangingPunct="1"/>
            <a:r>
              <a:rPr kumimoji="0" lang="zh-CN" altLang="en-US" sz="2800">
                <a:solidFill>
                  <a:schemeClr val="tx1"/>
                </a:solidFill>
                <a:latin typeface="黑体" panose="02010609060101010101" pitchFamily="49" charset="-122"/>
              </a:rPr>
              <a:t>④</a:t>
            </a:r>
            <a:r>
              <a:rPr kumimoji="0" lang="en-US" altLang="zh-CN" sz="2800">
                <a:solidFill>
                  <a:schemeClr val="tx1"/>
                </a:solidFill>
                <a:latin typeface="黑体" panose="02010609060101010101" pitchFamily="49" charset="-122"/>
              </a:rPr>
              <a:t>.</a:t>
            </a:r>
            <a:r>
              <a:rPr kumimoji="0" lang="zh-CN" altLang="en-US" sz="2800">
                <a:solidFill>
                  <a:schemeClr val="tx1"/>
                </a:solidFill>
                <a:latin typeface="黑体" panose="02010609060101010101" pitchFamily="49" charset="-122"/>
              </a:rPr>
              <a:t>应把农业放在发展国民经济战略重点的首位。（</a:t>
            </a:r>
            <a:r>
              <a:rPr kumimoji="0" lang="zh-CN" altLang="en-US" sz="2800">
                <a:solidFill>
                  <a:srgbClr val="00FFFF"/>
                </a:solidFill>
                <a:latin typeface="黑体" panose="02010609060101010101" pitchFamily="49" charset="-122"/>
              </a:rPr>
              <a:t>       ）</a:t>
            </a:r>
          </a:p>
        </p:txBody>
      </p:sp>
      <p:sp>
        <p:nvSpPr>
          <p:cNvPr id="53251" name="Text Box 3">
            <a:extLst>
              <a:ext uri="{FF2B5EF4-FFF2-40B4-BE49-F238E27FC236}">
                <a16:creationId xmlns:a16="http://schemas.microsoft.com/office/drawing/2014/main" id="{63E85319-63B5-4C8B-94DE-47F5C3E15712}"/>
              </a:ext>
            </a:extLst>
          </p:cNvPr>
          <p:cNvSpPr txBox="1">
            <a:spLocks noChangeArrowheads="1"/>
          </p:cNvSpPr>
          <p:nvPr/>
        </p:nvSpPr>
        <p:spPr bwMode="auto">
          <a:xfrm>
            <a:off x="7235825" y="1844675"/>
            <a:ext cx="4889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chemeClr val="tx2"/>
                </a:solidFill>
                <a:ea typeface="宋体" panose="02010600030101010101" pitchFamily="2" charset="-122"/>
              </a:rPr>
              <a:t>对</a:t>
            </a:r>
          </a:p>
        </p:txBody>
      </p:sp>
      <p:sp>
        <p:nvSpPr>
          <p:cNvPr id="53252" name="Text Box 4">
            <a:extLst>
              <a:ext uri="{FF2B5EF4-FFF2-40B4-BE49-F238E27FC236}">
                <a16:creationId xmlns:a16="http://schemas.microsoft.com/office/drawing/2014/main" id="{8E1A1909-750B-450D-916F-5E69A84EE763}"/>
              </a:ext>
            </a:extLst>
          </p:cNvPr>
          <p:cNvSpPr txBox="1">
            <a:spLocks noChangeArrowheads="1"/>
          </p:cNvSpPr>
          <p:nvPr/>
        </p:nvSpPr>
        <p:spPr bwMode="auto">
          <a:xfrm>
            <a:off x="755650" y="3141663"/>
            <a:ext cx="48895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chemeClr val="tx2"/>
                </a:solidFill>
                <a:ea typeface="宋体" panose="02010600030101010101" pitchFamily="2" charset="-122"/>
              </a:rPr>
              <a:t>对</a:t>
            </a:r>
          </a:p>
          <a:p>
            <a:pPr eaLnBrk="1" hangingPunct="1"/>
            <a:endParaRPr kumimoji="0" lang="en-US" altLang="zh-CN" sz="2800">
              <a:solidFill>
                <a:schemeClr val="tx2"/>
              </a:solidFill>
              <a:ea typeface="宋体" panose="02010600030101010101" pitchFamily="2" charset="-122"/>
            </a:endParaRPr>
          </a:p>
        </p:txBody>
      </p:sp>
      <p:sp>
        <p:nvSpPr>
          <p:cNvPr id="53253" name="Text Box 5">
            <a:extLst>
              <a:ext uri="{FF2B5EF4-FFF2-40B4-BE49-F238E27FC236}">
                <a16:creationId xmlns:a16="http://schemas.microsoft.com/office/drawing/2014/main" id="{A78FF1C0-AE41-47E5-AA18-8D0A491D9B58}"/>
              </a:ext>
            </a:extLst>
          </p:cNvPr>
          <p:cNvSpPr txBox="1">
            <a:spLocks noChangeArrowheads="1"/>
          </p:cNvSpPr>
          <p:nvPr/>
        </p:nvSpPr>
        <p:spPr bwMode="auto">
          <a:xfrm>
            <a:off x="755650" y="4005263"/>
            <a:ext cx="53975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chemeClr val="tx2"/>
                </a:solidFill>
                <a:ea typeface="宋体" panose="02010600030101010101" pitchFamily="2" charset="-122"/>
              </a:rPr>
              <a:t>对</a:t>
            </a:r>
          </a:p>
          <a:p>
            <a:pPr eaLnBrk="1" hangingPunct="1"/>
            <a:endParaRPr kumimoji="0" lang="en-US" altLang="zh-CN" sz="2800">
              <a:solidFill>
                <a:schemeClr val="tx2"/>
              </a:solidFill>
              <a:ea typeface="宋体" panose="02010600030101010101" pitchFamily="2" charset="-122"/>
            </a:endParaRPr>
          </a:p>
        </p:txBody>
      </p:sp>
      <p:sp>
        <p:nvSpPr>
          <p:cNvPr id="53255" name="WordArt 7">
            <a:extLst>
              <a:ext uri="{FF2B5EF4-FFF2-40B4-BE49-F238E27FC236}">
                <a16:creationId xmlns:a16="http://schemas.microsoft.com/office/drawing/2014/main" id="{B7A36D23-9D39-4511-88E3-8CD758FA6AF0}"/>
              </a:ext>
            </a:extLst>
          </p:cNvPr>
          <p:cNvSpPr>
            <a:spLocks noChangeArrowheads="1" noChangeShapeType="1" noTextEdit="1"/>
          </p:cNvSpPr>
          <p:nvPr/>
        </p:nvSpPr>
        <p:spPr bwMode="auto">
          <a:xfrm>
            <a:off x="1187450" y="404813"/>
            <a:ext cx="6769100" cy="863600"/>
          </a:xfrm>
          <a:prstGeom prst="rect">
            <a:avLst/>
          </a:prstGeom>
        </p:spPr>
        <p:txBody>
          <a:bodyPr spcFirstLastPara="1" wrap="none" fromWordArt="1">
            <a:prstTxWarp prst="textArchUp">
              <a:avLst>
                <a:gd name="adj" fmla="val 10800000"/>
              </a:avLst>
            </a:prstTxWarp>
          </a:bodyPr>
          <a:lstStyle/>
          <a:p>
            <a:pPr algn="ctr">
              <a:defRPr/>
            </a:pPr>
            <a:r>
              <a:rPr lang="en-US" altLang="zh-CN" sz="3600" kern="10">
                <a:ln w="9525">
                  <a:solidFill>
                    <a:schemeClr val="tx2"/>
                  </a:solidFill>
                  <a:round/>
                  <a:headEnd/>
                  <a:tailEnd/>
                </a:ln>
                <a:solidFill>
                  <a:srgbClr val="00FF00"/>
                </a:solidFill>
                <a:latin typeface="华文行楷"/>
                <a:ea typeface="华文行楷"/>
              </a:rPr>
              <a:t>4</a:t>
            </a:r>
            <a:r>
              <a:rPr lang="zh-CN" altLang="en-US" sz="3600" kern="10">
                <a:ln w="9525">
                  <a:solidFill>
                    <a:schemeClr val="tx2"/>
                  </a:solidFill>
                  <a:round/>
                  <a:headEnd/>
                  <a:tailEnd/>
                </a:ln>
                <a:solidFill>
                  <a:srgbClr val="00FF00"/>
                </a:solidFill>
                <a:latin typeface="华文行楷"/>
                <a:ea typeface="华文行楷"/>
              </a:rPr>
              <a:t>、判断对错了解农业的地位</a:t>
            </a:r>
          </a:p>
        </p:txBody>
      </p:sp>
      <p:sp>
        <p:nvSpPr>
          <p:cNvPr id="53256" name="Text Box 8">
            <a:extLst>
              <a:ext uri="{FF2B5EF4-FFF2-40B4-BE49-F238E27FC236}">
                <a16:creationId xmlns:a16="http://schemas.microsoft.com/office/drawing/2014/main" id="{CE8CB37A-401B-4F2F-99DF-F151FF4036F0}"/>
              </a:ext>
            </a:extLst>
          </p:cNvPr>
          <p:cNvSpPr txBox="1">
            <a:spLocks noChangeArrowheads="1"/>
          </p:cNvSpPr>
          <p:nvPr/>
        </p:nvSpPr>
        <p:spPr bwMode="auto">
          <a:xfrm>
            <a:off x="179388" y="4941888"/>
            <a:ext cx="7905750"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a:solidFill>
                  <a:srgbClr val="00FF00"/>
                </a:solidFill>
              </a:rPr>
              <a:t>农业是支撑国民经济建设与发展的基础产业</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0" fill="hold">
                                          <p:stCondLst>
                                            <p:cond delay="0"/>
                                          </p:stCondLst>
                                        </p:cTn>
                                        <p:tgtEl>
                                          <p:spTgt spid="53251"/>
                                        </p:tgtEl>
                                        <p:attrNameLst>
                                          <p:attrName>style.visibility</p:attrName>
                                        </p:attrNameLst>
                                      </p:cBhvr>
                                      <p:to>
                                        <p:strVal val="visible"/>
                                      </p:to>
                                    </p:set>
                                    <p:anim calcmode="lin" valueType="num">
                                      <p:cBhvr additive="base">
                                        <p:cTn id="7" dur="500" fill="hold"/>
                                        <p:tgtEl>
                                          <p:spTgt spid="53251"/>
                                        </p:tgtEl>
                                        <p:attrNameLst>
                                          <p:attrName>ppt_x</p:attrName>
                                        </p:attrNameLst>
                                      </p:cBhvr>
                                      <p:tavLst>
                                        <p:tav tm="0">
                                          <p:val>
                                            <p:strVal val="1+#ppt_w/2"/>
                                          </p:val>
                                        </p:tav>
                                        <p:tav tm="100000">
                                          <p:val>
                                            <p:strVal val="#ppt_x"/>
                                          </p:val>
                                        </p:tav>
                                      </p:tavLst>
                                    </p:anim>
                                    <p:anim calcmode="lin" valueType="num">
                                      <p:cBhvr additive="base">
                                        <p:cTn id="8" dur="500" fill="hold"/>
                                        <p:tgtEl>
                                          <p:spTgt spid="53251"/>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4" presetClass="entr" presetSubtype="32" fill="hold" grpId="0" nodeType="clickEffect">
                                  <p:stCondLst>
                                    <p:cond delay="0"/>
                                  </p:stCondLst>
                                  <p:childTnLst>
                                    <p:set>
                                      <p:cBhvr>
                                        <p:cTn id="12" dur="0" fill="hold">
                                          <p:stCondLst>
                                            <p:cond delay="0"/>
                                          </p:stCondLst>
                                        </p:cTn>
                                        <p:tgtEl>
                                          <p:spTgt spid="53252"/>
                                        </p:tgtEl>
                                        <p:attrNameLst>
                                          <p:attrName>style.visibility</p:attrName>
                                        </p:attrNameLst>
                                      </p:cBhvr>
                                      <p:to>
                                        <p:strVal val="visible"/>
                                      </p:to>
                                    </p:set>
                                    <p:animEffect>
                                      <p:cBhvr>
                                        <p:cTn id="13" dur="500"/>
                                        <p:tgtEl>
                                          <p:spTgt spid="53252"/>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2" presetClass="entr" presetSubtype="8" fill="hold" grpId="0" nodeType="clickEffect">
                                  <p:stCondLst>
                                    <p:cond delay="0"/>
                                  </p:stCondLst>
                                  <p:childTnLst>
                                    <p:set>
                                      <p:cBhvr>
                                        <p:cTn id="17" dur="0" fill="hold">
                                          <p:stCondLst>
                                            <p:cond delay="0"/>
                                          </p:stCondLst>
                                        </p:cTn>
                                        <p:tgtEl>
                                          <p:spTgt spid="53253"/>
                                        </p:tgtEl>
                                        <p:attrNameLst>
                                          <p:attrName>style.visibility</p:attrName>
                                        </p:attrNameLst>
                                      </p:cBhvr>
                                      <p:to>
                                        <p:strVal val="visible"/>
                                      </p:to>
                                    </p:set>
                                    <p:anim calcmode="lin" valueType="num">
                                      <p:cBhvr additive="base">
                                        <p:cTn id="18" dur="500" fill="hold"/>
                                        <p:tgtEl>
                                          <p:spTgt spid="53253"/>
                                        </p:tgtEl>
                                        <p:attrNameLst>
                                          <p:attrName>ppt_x</p:attrName>
                                        </p:attrNameLst>
                                      </p:cBhvr>
                                      <p:tavLst>
                                        <p:tav tm="0">
                                          <p:val>
                                            <p:strVal val="0-#ppt_w/2"/>
                                          </p:val>
                                        </p:tav>
                                        <p:tav tm="100000">
                                          <p:val>
                                            <p:strVal val="#ppt_x"/>
                                          </p:val>
                                        </p:tav>
                                      </p:tavLst>
                                    </p:anim>
                                    <p:anim calcmode="lin" valueType="num">
                                      <p:cBhvr additive="base">
                                        <p:cTn id="19" dur="500" fill="hold"/>
                                        <p:tgtEl>
                                          <p:spTgt spid="53253"/>
                                        </p:tgtEl>
                                        <p:attrNameLst>
                                          <p:attrName>ppt_y</p:attrName>
                                        </p:attrNameLst>
                                      </p:cBhvr>
                                      <p:tavLst>
                                        <p:tav tm="0">
                                          <p:val>
                                            <p:strVal val="#ppt_y"/>
                                          </p:val>
                                        </p:tav>
                                        <p:tav tm="100000">
                                          <p:val>
                                            <p:strVal val="#ppt_y"/>
                                          </p:val>
                                        </p:tav>
                                      </p:tavLst>
                                    </p:anim>
                                  </p:childTnLst>
                                </p:cTn>
                              </p:par>
                            </p:childTnLst>
                          </p:cTn>
                        </p:par>
                      </p:childTnLst>
                    </p:cTn>
                  </p:par>
                  <p:par>
                    <p:cTn id="20" fill="hold" nodeType="clickPar">
                      <p:stCondLst>
                        <p:cond delay="indefinite"/>
                      </p:stCondLst>
                      <p:childTnLst>
                        <p:par>
                          <p:cTn id="21" fill="hold" nodeType="withGroup">
                            <p:stCondLst>
                              <p:cond delay="0"/>
                            </p:stCondLst>
                            <p:childTnLst>
                              <p:par>
                                <p:cTn id="22" presetID="23" presetClass="entr" presetSubtype="16" fill="hold" grpId="0" nodeType="clickEffect">
                                  <p:stCondLst>
                                    <p:cond delay="0"/>
                                  </p:stCondLst>
                                  <p:childTnLst>
                                    <p:set>
                                      <p:cBhvr>
                                        <p:cTn id="23" dur="1" fill="hold">
                                          <p:stCondLst>
                                            <p:cond delay="0"/>
                                          </p:stCondLst>
                                        </p:cTn>
                                        <p:tgtEl>
                                          <p:spTgt spid="53256"/>
                                        </p:tgtEl>
                                        <p:attrNameLst>
                                          <p:attrName>style.visibility</p:attrName>
                                        </p:attrNameLst>
                                      </p:cBhvr>
                                      <p:to>
                                        <p:strVal val="visible"/>
                                      </p:to>
                                    </p:set>
                                    <p:anim calcmode="lin" valueType="num">
                                      <p:cBhvr>
                                        <p:cTn id="24" dur="500" fill="hold"/>
                                        <p:tgtEl>
                                          <p:spTgt spid="53256"/>
                                        </p:tgtEl>
                                        <p:attrNameLst>
                                          <p:attrName>ppt_w</p:attrName>
                                        </p:attrNameLst>
                                      </p:cBhvr>
                                      <p:tavLst>
                                        <p:tav tm="0">
                                          <p:val>
                                            <p:fltVal val="0"/>
                                          </p:val>
                                        </p:tav>
                                        <p:tav tm="100000">
                                          <p:val>
                                            <p:strVal val="#ppt_w"/>
                                          </p:val>
                                        </p:tav>
                                      </p:tavLst>
                                    </p:anim>
                                    <p:anim calcmode="lin" valueType="num">
                                      <p:cBhvr>
                                        <p:cTn id="25" dur="500" fill="hold"/>
                                        <p:tgtEl>
                                          <p:spTgt spid="5325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51" grpId="0" animBg="1" autoUpdateAnimBg="0"/>
      <p:bldP spid="53252" grpId="0" animBg="1" autoUpdateAnimBg="0"/>
      <p:bldP spid="53253" grpId="0" animBg="1" autoUpdateAnimBg="0"/>
      <p:bldP spid="5325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ext Box 2">
            <a:extLst>
              <a:ext uri="{FF2B5EF4-FFF2-40B4-BE49-F238E27FC236}">
                <a16:creationId xmlns:a16="http://schemas.microsoft.com/office/drawing/2014/main" id="{1E6B1AD2-261A-4B44-A9CA-065746DBB054}"/>
              </a:ext>
            </a:extLst>
          </p:cNvPr>
          <p:cNvSpPr txBox="1">
            <a:spLocks noChangeArrowheads="1"/>
          </p:cNvSpPr>
          <p:nvPr/>
        </p:nvSpPr>
        <p:spPr bwMode="auto">
          <a:xfrm>
            <a:off x="1143000" y="1852613"/>
            <a:ext cx="752475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3600">
                <a:solidFill>
                  <a:schemeClr val="tx2"/>
                </a:solidFill>
                <a:ea typeface="楷体_GB2312" pitchFamily="49" charset="-122"/>
              </a:rPr>
              <a:t>既然农业的地位这么重要，那么它在</a:t>
            </a:r>
          </a:p>
          <a:p>
            <a:pPr eaLnBrk="1" hangingPunct="1"/>
            <a:r>
              <a:rPr kumimoji="0" lang="zh-CN" altLang="en-US" sz="3600">
                <a:solidFill>
                  <a:schemeClr val="tx2"/>
                </a:solidFill>
                <a:ea typeface="楷体_GB2312" pitchFamily="49" charset="-122"/>
              </a:rPr>
              <a:t>我国</a:t>
            </a:r>
            <a:r>
              <a:rPr kumimoji="0" lang="zh-CN" altLang="en-US" sz="3600" u="sng">
                <a:solidFill>
                  <a:schemeClr val="tx2"/>
                </a:solidFill>
                <a:ea typeface="楷体_GB2312" pitchFamily="49" charset="-122"/>
              </a:rPr>
              <a:t>分布有什么规律</a:t>
            </a:r>
            <a:r>
              <a:rPr kumimoji="0" lang="zh-CN" altLang="en-US" sz="3600">
                <a:solidFill>
                  <a:schemeClr val="tx2"/>
                </a:solidFill>
                <a:ea typeface="楷体_GB2312" pitchFamily="49" charset="-122"/>
              </a:rPr>
              <a:t>呢？</a:t>
            </a:r>
          </a:p>
        </p:txBody>
      </p:sp>
      <p:pic>
        <p:nvPicPr>
          <p:cNvPr id="32771" name="Picture 3" descr="RM_0005">
            <a:extLst>
              <a:ext uri="{FF2B5EF4-FFF2-40B4-BE49-F238E27FC236}">
                <a16:creationId xmlns:a16="http://schemas.microsoft.com/office/drawing/2014/main" id="{5A7A7793-F060-4EEB-97DD-EDA3CA1660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7338" y="3024188"/>
            <a:ext cx="4806950" cy="36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2" name="Picture 4" descr="Ar_001">
            <a:extLst>
              <a:ext uri="{FF2B5EF4-FFF2-40B4-BE49-F238E27FC236}">
                <a16:creationId xmlns:a16="http://schemas.microsoft.com/office/drawing/2014/main" id="{7F535C65-3730-494B-BD01-12738F2882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905000"/>
            <a:ext cx="5842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3" name="WordArt 5">
            <a:extLst>
              <a:ext uri="{FF2B5EF4-FFF2-40B4-BE49-F238E27FC236}">
                <a16:creationId xmlns:a16="http://schemas.microsoft.com/office/drawing/2014/main" id="{3A9DDCF9-8D58-4FCA-81FE-633988DD44D3}"/>
              </a:ext>
            </a:extLst>
          </p:cNvPr>
          <p:cNvSpPr>
            <a:spLocks noChangeArrowheads="1" noChangeShapeType="1" noTextEdit="1"/>
          </p:cNvSpPr>
          <p:nvPr/>
        </p:nvSpPr>
        <p:spPr bwMode="auto">
          <a:xfrm>
            <a:off x="2514600" y="609600"/>
            <a:ext cx="3048000" cy="7620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zh-CN" altLang="en-US" sz="6000" kern="10">
                <a:gradFill rotWithShape="1">
                  <a:gsLst>
                    <a:gs pos="0">
                      <a:srgbClr val="FFFF00"/>
                    </a:gs>
                    <a:gs pos="100000">
                      <a:srgbClr val="FF9933"/>
                    </a:gs>
                  </a:gsLst>
                  <a:path path="rect">
                    <a:fillToRect l="50000" t="50000" r="50000" b="50000"/>
                  </a:path>
                </a:gradFill>
                <a:effectLst>
                  <a:outerShdw dist="35921" dir="2700000" algn="ctr" rotWithShape="0">
                    <a:srgbClr val="C0C0C0"/>
                  </a:outerShdw>
                </a:effectLst>
                <a:latin typeface="黑体" panose="02010609060101010101" pitchFamily="49" charset="-122"/>
              </a:rPr>
              <a:t>实践活动</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ext Box 2">
            <a:extLst>
              <a:ext uri="{FF2B5EF4-FFF2-40B4-BE49-F238E27FC236}">
                <a16:creationId xmlns:a16="http://schemas.microsoft.com/office/drawing/2014/main" id="{705309C7-FEE6-4DC7-ADEF-4EFFA2DD7CE8}"/>
              </a:ext>
            </a:extLst>
          </p:cNvPr>
          <p:cNvSpPr txBox="1">
            <a:spLocks noChangeArrowheads="1"/>
          </p:cNvSpPr>
          <p:nvPr/>
        </p:nvSpPr>
        <p:spPr bwMode="auto">
          <a:xfrm>
            <a:off x="1066800" y="152400"/>
            <a:ext cx="73914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lang="zh-CN" altLang="en-US" b="0" dirty="0">
                <a:solidFill>
                  <a:schemeClr val="tx2">
                    <a:lumMod val="75000"/>
                  </a:schemeClr>
                </a:solidFill>
                <a:latin typeface="黑体" panose="02010609060101010101" pitchFamily="49" charset="-122"/>
              </a:rPr>
              <a:t>中国主要种植业区和主要农作物的分布 </a:t>
            </a:r>
          </a:p>
        </p:txBody>
      </p:sp>
      <p:pic>
        <p:nvPicPr>
          <p:cNvPr id="33795" name="Picture 7" descr="3">
            <a:extLst>
              <a:ext uri="{FF2B5EF4-FFF2-40B4-BE49-F238E27FC236}">
                <a16:creationId xmlns:a16="http://schemas.microsoft.com/office/drawing/2014/main" id="{EABDAE2E-C87A-4A4D-A1D1-11DB232606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913" y="836613"/>
            <a:ext cx="7812087" cy="5545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6" name="Text Box 8">
            <a:extLst>
              <a:ext uri="{FF2B5EF4-FFF2-40B4-BE49-F238E27FC236}">
                <a16:creationId xmlns:a16="http://schemas.microsoft.com/office/drawing/2014/main" id="{A64053B2-394A-42F1-8AA9-76E743CFDDAA}"/>
              </a:ext>
            </a:extLst>
          </p:cNvPr>
          <p:cNvSpPr txBox="1">
            <a:spLocks noChangeArrowheads="1"/>
          </p:cNvSpPr>
          <p:nvPr/>
        </p:nvSpPr>
        <p:spPr bwMode="auto">
          <a:xfrm>
            <a:off x="1331913" y="836613"/>
            <a:ext cx="1905000" cy="579437"/>
          </a:xfrm>
          <a:prstGeom prst="rect">
            <a:avLst/>
          </a:prstGeom>
          <a:solidFill>
            <a:srgbClr val="99CC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lang="zh-CN" altLang="en-US" b="0" dirty="0">
                <a:solidFill>
                  <a:srgbClr val="0000FF"/>
                </a:solidFill>
                <a:hlinkClick r:id="rId3" action="ppaction://hlinksldjump">
                  <a:extLst>
                    <a:ext uri="{A12FA001-AC4F-418D-AE19-62706E023703}">
                      <ahyp:hlinkClr xmlns:ahyp="http://schemas.microsoft.com/office/drawing/2018/hyperlinkcolor" val="tx"/>
                    </a:ext>
                  </a:extLst>
                </a:hlinkClick>
              </a:rPr>
              <a:t>种植业区</a:t>
            </a:r>
            <a:endParaRPr lang="zh-CN" altLang="en-US" b="0" dirty="0">
              <a:solidFill>
                <a:srgbClr val="0000FF"/>
              </a:solidFill>
            </a:endParaRPr>
          </a:p>
        </p:txBody>
      </p:sp>
      <p:sp>
        <p:nvSpPr>
          <p:cNvPr id="33797" name="Text Box 9">
            <a:extLst>
              <a:ext uri="{FF2B5EF4-FFF2-40B4-BE49-F238E27FC236}">
                <a16:creationId xmlns:a16="http://schemas.microsoft.com/office/drawing/2014/main" id="{9CA22E12-7DEB-4AAE-A8F7-AD20BEA7A615}"/>
              </a:ext>
            </a:extLst>
          </p:cNvPr>
          <p:cNvSpPr txBox="1">
            <a:spLocks noChangeArrowheads="1"/>
          </p:cNvSpPr>
          <p:nvPr/>
        </p:nvSpPr>
        <p:spPr bwMode="auto">
          <a:xfrm>
            <a:off x="1331913" y="4941888"/>
            <a:ext cx="1143000" cy="579437"/>
          </a:xfrm>
          <a:prstGeom prst="rect">
            <a:avLst/>
          </a:prstGeom>
          <a:solidFill>
            <a:srgbClr val="99CC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lang="zh-CN" altLang="en-US" b="0">
                <a:solidFill>
                  <a:srgbClr val="3333FF"/>
                </a:solidFill>
                <a:hlinkClick r:id="rId4" action="ppaction://hlinksldjump"/>
              </a:rPr>
              <a:t>甘蔗</a:t>
            </a:r>
            <a:endParaRPr lang="zh-CN" altLang="en-US" b="0">
              <a:solidFill>
                <a:srgbClr val="3333FF"/>
              </a:solidFill>
            </a:endParaRPr>
          </a:p>
        </p:txBody>
      </p:sp>
      <p:sp>
        <p:nvSpPr>
          <p:cNvPr id="33798" name="Text Box 10">
            <a:extLst>
              <a:ext uri="{FF2B5EF4-FFF2-40B4-BE49-F238E27FC236}">
                <a16:creationId xmlns:a16="http://schemas.microsoft.com/office/drawing/2014/main" id="{43526780-85CC-43D6-97D3-EA8F67EE53C9}"/>
              </a:ext>
            </a:extLst>
          </p:cNvPr>
          <p:cNvSpPr txBox="1">
            <a:spLocks noChangeArrowheads="1"/>
          </p:cNvSpPr>
          <p:nvPr/>
        </p:nvSpPr>
        <p:spPr bwMode="auto">
          <a:xfrm>
            <a:off x="1331913" y="3573463"/>
            <a:ext cx="1066800" cy="579437"/>
          </a:xfrm>
          <a:prstGeom prst="rect">
            <a:avLst/>
          </a:prstGeom>
          <a:solidFill>
            <a:srgbClr val="99CC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lang="zh-CN" altLang="en-US" b="0">
                <a:solidFill>
                  <a:srgbClr val="3333FF"/>
                </a:solidFill>
                <a:hlinkClick r:id="rId5" action="ppaction://hlinksldjump"/>
              </a:rPr>
              <a:t>油菜</a:t>
            </a:r>
            <a:endParaRPr lang="zh-CN" altLang="en-US" b="0">
              <a:solidFill>
                <a:srgbClr val="3333FF"/>
              </a:solidFill>
            </a:endParaRPr>
          </a:p>
        </p:txBody>
      </p:sp>
      <p:sp>
        <p:nvSpPr>
          <p:cNvPr id="33799" name="Text Box 11">
            <a:extLst>
              <a:ext uri="{FF2B5EF4-FFF2-40B4-BE49-F238E27FC236}">
                <a16:creationId xmlns:a16="http://schemas.microsoft.com/office/drawing/2014/main" id="{0C541610-21A6-46FE-B79C-BD2778D86776}"/>
              </a:ext>
            </a:extLst>
          </p:cNvPr>
          <p:cNvSpPr txBox="1">
            <a:spLocks noChangeArrowheads="1"/>
          </p:cNvSpPr>
          <p:nvPr/>
        </p:nvSpPr>
        <p:spPr bwMode="auto">
          <a:xfrm>
            <a:off x="1331913" y="2205038"/>
            <a:ext cx="1066800" cy="579437"/>
          </a:xfrm>
          <a:prstGeom prst="rect">
            <a:avLst/>
          </a:prstGeom>
          <a:solidFill>
            <a:srgbClr val="99CC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lang="zh-CN" altLang="en-US" b="0" dirty="0">
                <a:solidFill>
                  <a:srgbClr val="3333FF"/>
                </a:solidFill>
                <a:hlinkClick r:id="rId6" action="ppaction://hlinksldjump"/>
              </a:rPr>
              <a:t>水稻</a:t>
            </a:r>
            <a:endParaRPr lang="zh-CN" altLang="en-US" b="0" dirty="0">
              <a:solidFill>
                <a:srgbClr val="3333FF"/>
              </a:solidFill>
            </a:endParaRPr>
          </a:p>
        </p:txBody>
      </p:sp>
      <p:sp>
        <p:nvSpPr>
          <p:cNvPr id="33800" name="Text Box 12">
            <a:extLst>
              <a:ext uri="{FF2B5EF4-FFF2-40B4-BE49-F238E27FC236}">
                <a16:creationId xmlns:a16="http://schemas.microsoft.com/office/drawing/2014/main" id="{7378C801-551E-4176-997D-230C64D37A2B}"/>
              </a:ext>
            </a:extLst>
          </p:cNvPr>
          <p:cNvSpPr txBox="1">
            <a:spLocks noChangeArrowheads="1"/>
          </p:cNvSpPr>
          <p:nvPr/>
        </p:nvSpPr>
        <p:spPr bwMode="auto">
          <a:xfrm>
            <a:off x="1331913" y="4292600"/>
            <a:ext cx="1066800" cy="579438"/>
          </a:xfrm>
          <a:prstGeom prst="rect">
            <a:avLst/>
          </a:prstGeom>
          <a:solidFill>
            <a:srgbClr val="99CC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lang="zh-CN" altLang="en-US" b="0">
                <a:solidFill>
                  <a:srgbClr val="3333FF"/>
                </a:solidFill>
                <a:hlinkClick r:id="rId7" action="ppaction://hlinksldjump"/>
              </a:rPr>
              <a:t>甜菜</a:t>
            </a:r>
            <a:endParaRPr lang="zh-CN" altLang="en-US" b="0">
              <a:solidFill>
                <a:srgbClr val="3333FF"/>
              </a:solidFill>
            </a:endParaRPr>
          </a:p>
        </p:txBody>
      </p:sp>
      <p:sp>
        <p:nvSpPr>
          <p:cNvPr id="33801" name="Text Box 13">
            <a:extLst>
              <a:ext uri="{FF2B5EF4-FFF2-40B4-BE49-F238E27FC236}">
                <a16:creationId xmlns:a16="http://schemas.microsoft.com/office/drawing/2014/main" id="{55CAA7D4-9A91-4622-900A-DA791F03A117}"/>
              </a:ext>
            </a:extLst>
          </p:cNvPr>
          <p:cNvSpPr txBox="1">
            <a:spLocks noChangeArrowheads="1"/>
          </p:cNvSpPr>
          <p:nvPr/>
        </p:nvSpPr>
        <p:spPr bwMode="auto">
          <a:xfrm>
            <a:off x="1331913" y="2924175"/>
            <a:ext cx="1066800" cy="579438"/>
          </a:xfrm>
          <a:prstGeom prst="rect">
            <a:avLst/>
          </a:prstGeom>
          <a:solidFill>
            <a:srgbClr val="99CC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lang="zh-CN" altLang="en-US" b="0">
                <a:solidFill>
                  <a:srgbClr val="3333FF"/>
                </a:solidFill>
                <a:hlinkClick r:id="rId8" action="ppaction://hlinksldjump"/>
              </a:rPr>
              <a:t>花生</a:t>
            </a:r>
            <a:endParaRPr lang="zh-CN" altLang="en-US" b="0">
              <a:solidFill>
                <a:srgbClr val="3333FF"/>
              </a:solidFill>
            </a:endParaRPr>
          </a:p>
        </p:txBody>
      </p:sp>
      <p:sp>
        <p:nvSpPr>
          <p:cNvPr id="33802" name="Text Box 14">
            <a:extLst>
              <a:ext uri="{FF2B5EF4-FFF2-40B4-BE49-F238E27FC236}">
                <a16:creationId xmlns:a16="http://schemas.microsoft.com/office/drawing/2014/main" id="{84A8516F-D8B6-4657-83C4-C3F81078319B}"/>
              </a:ext>
            </a:extLst>
          </p:cNvPr>
          <p:cNvSpPr txBox="1">
            <a:spLocks noChangeArrowheads="1"/>
          </p:cNvSpPr>
          <p:nvPr/>
        </p:nvSpPr>
        <p:spPr bwMode="auto">
          <a:xfrm>
            <a:off x="1331913" y="1557338"/>
            <a:ext cx="1066800" cy="579437"/>
          </a:xfrm>
          <a:prstGeom prst="rect">
            <a:avLst/>
          </a:prstGeom>
          <a:solidFill>
            <a:srgbClr val="99CC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lang="zh-CN" altLang="en-US" b="0" dirty="0">
                <a:solidFill>
                  <a:srgbClr val="3333FF"/>
                </a:solidFill>
                <a:hlinkClick r:id="rId9" action="ppaction://hlinksldjump"/>
              </a:rPr>
              <a:t>小麦</a:t>
            </a:r>
            <a:endParaRPr lang="zh-CN" altLang="en-US" b="0" dirty="0">
              <a:solidFill>
                <a:srgbClr val="3333FF"/>
              </a:solidFill>
            </a:endParaRPr>
          </a:p>
        </p:txBody>
      </p:sp>
      <p:sp>
        <p:nvSpPr>
          <p:cNvPr id="33803" name="Text Box 15">
            <a:extLst>
              <a:ext uri="{FF2B5EF4-FFF2-40B4-BE49-F238E27FC236}">
                <a16:creationId xmlns:a16="http://schemas.microsoft.com/office/drawing/2014/main" id="{E75964C4-206A-4483-B051-8B3B239F905C}"/>
              </a:ext>
            </a:extLst>
          </p:cNvPr>
          <p:cNvSpPr txBox="1">
            <a:spLocks noChangeArrowheads="1"/>
          </p:cNvSpPr>
          <p:nvPr/>
        </p:nvSpPr>
        <p:spPr bwMode="auto">
          <a:xfrm>
            <a:off x="1331913" y="5729288"/>
            <a:ext cx="1143000" cy="579437"/>
          </a:xfrm>
          <a:prstGeom prst="rect">
            <a:avLst/>
          </a:prstGeom>
          <a:solidFill>
            <a:srgbClr val="99CC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lang="zh-CN" altLang="en-US" b="0">
                <a:solidFill>
                  <a:srgbClr val="3333FF"/>
                </a:solidFill>
                <a:hlinkClick r:id="rId10" action="ppaction://hlinksldjump"/>
              </a:rPr>
              <a:t>棉花</a:t>
            </a:r>
            <a:endParaRPr lang="zh-CN" altLang="en-US" b="0">
              <a:solidFill>
                <a:srgbClr val="3333FF"/>
              </a:solidFill>
            </a:endParaRPr>
          </a:p>
        </p:txBody>
      </p:sp>
      <p:sp>
        <p:nvSpPr>
          <p:cNvPr id="33804" name="AutoShape 16">
            <a:hlinkClick r:id="rId11" action="ppaction://hlinksldjump" highlightClick="1"/>
            <a:extLst>
              <a:ext uri="{FF2B5EF4-FFF2-40B4-BE49-F238E27FC236}">
                <a16:creationId xmlns:a16="http://schemas.microsoft.com/office/drawing/2014/main" id="{6967DBBE-DBEB-4922-BD9E-A9BB722D23BE}"/>
              </a:ext>
            </a:extLst>
          </p:cNvPr>
          <p:cNvSpPr>
            <a:spLocks noChangeArrowheads="1"/>
          </p:cNvSpPr>
          <p:nvPr/>
        </p:nvSpPr>
        <p:spPr bwMode="auto">
          <a:xfrm>
            <a:off x="8382000" y="6400800"/>
            <a:ext cx="762000" cy="457200"/>
          </a:xfrm>
          <a:prstGeom prst="actionButtonForwardNext">
            <a:avLst/>
          </a:prstGeom>
          <a:solidFill>
            <a:schemeClr val="accent1"/>
          </a:solidFill>
          <a:ln w="9525">
            <a:solidFill>
              <a:schemeClr val="hlink"/>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
        <p:nvSpPr>
          <p:cNvPr id="33805" name="AutoShape 18">
            <a:extLst>
              <a:ext uri="{FF2B5EF4-FFF2-40B4-BE49-F238E27FC236}">
                <a16:creationId xmlns:a16="http://schemas.microsoft.com/office/drawing/2014/main" id="{A4524AE7-8DF9-4794-9917-4763744CC49C}"/>
              </a:ext>
            </a:extLst>
          </p:cNvPr>
          <p:cNvSpPr>
            <a:spLocks/>
          </p:cNvSpPr>
          <p:nvPr/>
        </p:nvSpPr>
        <p:spPr bwMode="auto">
          <a:xfrm>
            <a:off x="971550" y="1773238"/>
            <a:ext cx="287338" cy="863600"/>
          </a:xfrm>
          <a:prstGeom prst="leftBrace">
            <a:avLst>
              <a:gd name="adj1" fmla="val 25046"/>
              <a:gd name="adj2" fmla="val 50000"/>
            </a:avLst>
          </a:prstGeom>
          <a:noFill/>
          <a:ln w="47625">
            <a:solidFill>
              <a:srgbClr val="FFFF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
        <p:nvSpPr>
          <p:cNvPr id="33806" name="AutoShape 19">
            <a:extLst>
              <a:ext uri="{FF2B5EF4-FFF2-40B4-BE49-F238E27FC236}">
                <a16:creationId xmlns:a16="http://schemas.microsoft.com/office/drawing/2014/main" id="{4D2C5BD2-7BA2-400A-A006-C6D344EE9021}"/>
              </a:ext>
            </a:extLst>
          </p:cNvPr>
          <p:cNvSpPr>
            <a:spLocks/>
          </p:cNvSpPr>
          <p:nvPr/>
        </p:nvSpPr>
        <p:spPr bwMode="auto">
          <a:xfrm>
            <a:off x="971550" y="4508500"/>
            <a:ext cx="287338" cy="863600"/>
          </a:xfrm>
          <a:prstGeom prst="leftBrace">
            <a:avLst>
              <a:gd name="adj1" fmla="val 25046"/>
              <a:gd name="adj2" fmla="val 50000"/>
            </a:avLst>
          </a:prstGeom>
          <a:noFill/>
          <a:ln w="47625">
            <a:solidFill>
              <a:srgbClr val="FFFF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
        <p:nvSpPr>
          <p:cNvPr id="33807" name="AutoShape 20">
            <a:extLst>
              <a:ext uri="{FF2B5EF4-FFF2-40B4-BE49-F238E27FC236}">
                <a16:creationId xmlns:a16="http://schemas.microsoft.com/office/drawing/2014/main" id="{D54DF2C8-DE01-4648-A6AE-8F9C667538C9}"/>
              </a:ext>
            </a:extLst>
          </p:cNvPr>
          <p:cNvSpPr>
            <a:spLocks/>
          </p:cNvSpPr>
          <p:nvPr/>
        </p:nvSpPr>
        <p:spPr bwMode="auto">
          <a:xfrm>
            <a:off x="971550" y="3141663"/>
            <a:ext cx="287338" cy="863600"/>
          </a:xfrm>
          <a:prstGeom prst="leftBrace">
            <a:avLst>
              <a:gd name="adj1" fmla="val 25046"/>
              <a:gd name="adj2" fmla="val 50000"/>
            </a:avLst>
          </a:prstGeom>
          <a:noFill/>
          <a:ln w="47625">
            <a:solidFill>
              <a:srgbClr val="FFFF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
        <p:nvSpPr>
          <p:cNvPr id="33808" name="Text Box 21">
            <a:extLst>
              <a:ext uri="{FF2B5EF4-FFF2-40B4-BE49-F238E27FC236}">
                <a16:creationId xmlns:a16="http://schemas.microsoft.com/office/drawing/2014/main" id="{79670722-A058-43AE-BF64-8FFBD86AD3E2}"/>
              </a:ext>
            </a:extLst>
          </p:cNvPr>
          <p:cNvSpPr txBox="1">
            <a:spLocks noChangeArrowheads="1"/>
          </p:cNvSpPr>
          <p:nvPr/>
        </p:nvSpPr>
        <p:spPr bwMode="auto">
          <a:xfrm>
            <a:off x="0" y="1628775"/>
            <a:ext cx="110013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dirty="0">
                <a:solidFill>
                  <a:srgbClr val="FF0000"/>
                </a:solidFill>
              </a:rPr>
              <a:t>粮食作物</a:t>
            </a:r>
          </a:p>
        </p:txBody>
      </p:sp>
      <p:sp>
        <p:nvSpPr>
          <p:cNvPr id="33809" name="Text Box 22">
            <a:extLst>
              <a:ext uri="{FF2B5EF4-FFF2-40B4-BE49-F238E27FC236}">
                <a16:creationId xmlns:a16="http://schemas.microsoft.com/office/drawing/2014/main" id="{E1CFDD74-0713-4787-B548-F51018CE744B}"/>
              </a:ext>
            </a:extLst>
          </p:cNvPr>
          <p:cNvSpPr txBox="1">
            <a:spLocks noChangeArrowheads="1"/>
          </p:cNvSpPr>
          <p:nvPr/>
        </p:nvSpPr>
        <p:spPr bwMode="auto">
          <a:xfrm>
            <a:off x="0" y="2997200"/>
            <a:ext cx="110013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dirty="0">
                <a:solidFill>
                  <a:srgbClr val="FF0000"/>
                </a:solidFill>
              </a:rPr>
              <a:t>油料作物</a:t>
            </a:r>
          </a:p>
        </p:txBody>
      </p:sp>
      <p:sp>
        <p:nvSpPr>
          <p:cNvPr id="33810" name="Text Box 23">
            <a:extLst>
              <a:ext uri="{FF2B5EF4-FFF2-40B4-BE49-F238E27FC236}">
                <a16:creationId xmlns:a16="http://schemas.microsoft.com/office/drawing/2014/main" id="{65475B6F-D57B-485B-B692-221A63DA1AE9}"/>
              </a:ext>
            </a:extLst>
          </p:cNvPr>
          <p:cNvSpPr txBox="1">
            <a:spLocks noChangeArrowheads="1"/>
          </p:cNvSpPr>
          <p:nvPr/>
        </p:nvSpPr>
        <p:spPr bwMode="auto">
          <a:xfrm>
            <a:off x="0" y="4365625"/>
            <a:ext cx="110013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dirty="0">
                <a:solidFill>
                  <a:srgbClr val="FF0000"/>
                </a:solidFill>
              </a:rPr>
              <a:t>糖料作物</a:t>
            </a:r>
          </a:p>
        </p:txBody>
      </p:sp>
      <p:sp>
        <p:nvSpPr>
          <p:cNvPr id="19" name="Text Box 23">
            <a:extLst>
              <a:ext uri="{FF2B5EF4-FFF2-40B4-BE49-F238E27FC236}">
                <a16:creationId xmlns:a16="http://schemas.microsoft.com/office/drawing/2014/main" id="{BA044F54-52D4-4198-9AD0-709DED4575D1}"/>
              </a:ext>
            </a:extLst>
          </p:cNvPr>
          <p:cNvSpPr txBox="1">
            <a:spLocks noChangeArrowheads="1"/>
          </p:cNvSpPr>
          <p:nvPr/>
        </p:nvSpPr>
        <p:spPr bwMode="auto">
          <a:xfrm>
            <a:off x="15081" y="5402262"/>
            <a:ext cx="1100138"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dirty="0">
                <a:solidFill>
                  <a:srgbClr val="FF0000"/>
                </a:solidFill>
              </a:rPr>
              <a:t>纤维作物</a:t>
            </a:r>
          </a:p>
        </p:txBody>
      </p:sp>
      <p:sp>
        <p:nvSpPr>
          <p:cNvPr id="20" name="AutoShape 19">
            <a:extLst>
              <a:ext uri="{FF2B5EF4-FFF2-40B4-BE49-F238E27FC236}">
                <a16:creationId xmlns:a16="http://schemas.microsoft.com/office/drawing/2014/main" id="{F110C40E-BBA3-43DA-A88B-E464241036C7}"/>
              </a:ext>
            </a:extLst>
          </p:cNvPr>
          <p:cNvSpPr>
            <a:spLocks/>
          </p:cNvSpPr>
          <p:nvPr/>
        </p:nvSpPr>
        <p:spPr bwMode="auto">
          <a:xfrm>
            <a:off x="986631" y="5587206"/>
            <a:ext cx="287338" cy="863600"/>
          </a:xfrm>
          <a:prstGeom prst="leftBrace">
            <a:avLst>
              <a:gd name="adj1" fmla="val 25046"/>
              <a:gd name="adj2" fmla="val 50000"/>
            </a:avLst>
          </a:prstGeom>
          <a:noFill/>
          <a:ln w="47625">
            <a:solidFill>
              <a:srgbClr val="FFFF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Tree>
  </p:cSld>
  <p:clrMapOvr>
    <a:masterClrMapping/>
  </p:clrMapOvr>
  <p:transition advClick="0"/>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2" descr="中国主要种植业区">
            <a:extLst>
              <a:ext uri="{FF2B5EF4-FFF2-40B4-BE49-F238E27FC236}">
                <a16:creationId xmlns:a16="http://schemas.microsoft.com/office/drawing/2014/main" id="{B8968A2B-2CB8-48B4-BE63-203E9D4937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457200"/>
            <a:ext cx="8001000" cy="565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19" name="AutoShape 3">
            <a:hlinkClick r:id="rId3" action="ppaction://hlinksldjump" highlightClick="1"/>
            <a:extLst>
              <a:ext uri="{FF2B5EF4-FFF2-40B4-BE49-F238E27FC236}">
                <a16:creationId xmlns:a16="http://schemas.microsoft.com/office/drawing/2014/main" id="{68EF0A4C-12F9-4706-A0E0-5CFB9890CDB9}"/>
              </a:ext>
            </a:extLst>
          </p:cNvPr>
          <p:cNvSpPr>
            <a:spLocks noChangeArrowheads="1"/>
          </p:cNvSpPr>
          <p:nvPr/>
        </p:nvSpPr>
        <p:spPr bwMode="auto">
          <a:xfrm>
            <a:off x="8382000" y="6324600"/>
            <a:ext cx="609600" cy="381000"/>
          </a:xfrm>
          <a:prstGeom prst="actionButtonBackPrevious">
            <a:avLst/>
          </a:prstGeom>
          <a:solidFill>
            <a:schemeClr val="accent1"/>
          </a:solidFill>
          <a:ln w="9525">
            <a:solidFill>
              <a:schemeClr val="hlink"/>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Tree>
  </p:cSld>
  <p:clrMapOvr>
    <a:masterClrMapping/>
  </p:clrMapOvr>
  <p:transition advClick="0"/>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0" name="Picture 2" descr="小麦的分布">
            <a:extLst>
              <a:ext uri="{FF2B5EF4-FFF2-40B4-BE49-F238E27FC236}">
                <a16:creationId xmlns:a16="http://schemas.microsoft.com/office/drawing/2014/main" id="{58298B26-8C32-43DD-9BE7-D5D7727AFD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592138"/>
            <a:ext cx="8001000" cy="565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思考">
            <a:extLst>
              <a:ext uri="{FF2B5EF4-FFF2-40B4-BE49-F238E27FC236}">
                <a16:creationId xmlns:a16="http://schemas.microsoft.com/office/drawing/2014/main" id="{1CFB4659-4301-4082-86C3-C1E1A0749060}"/>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124200" y="3200400"/>
            <a:ext cx="2390775" cy="312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0835" name="Text Box 3">
            <a:extLst>
              <a:ext uri="{FF2B5EF4-FFF2-40B4-BE49-F238E27FC236}">
                <a16:creationId xmlns:a16="http://schemas.microsoft.com/office/drawing/2014/main" id="{DF35FF77-063B-4291-AF11-62D03DE4C53A}"/>
              </a:ext>
            </a:extLst>
          </p:cNvPr>
          <p:cNvSpPr txBox="1">
            <a:spLocks noChangeArrowheads="1"/>
          </p:cNvSpPr>
          <p:nvPr/>
        </p:nvSpPr>
        <p:spPr bwMode="auto">
          <a:xfrm>
            <a:off x="457200" y="685800"/>
            <a:ext cx="304165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4000">
                <a:solidFill>
                  <a:srgbClr val="006600"/>
                </a:solidFill>
                <a:latin typeface="Arial" panose="020B0604020202020204" pitchFamily="34" charset="0"/>
                <a:ea typeface="宋体" panose="02010600030101010101" pitchFamily="2" charset="-122"/>
              </a:rPr>
              <a:t>什么是农业</a:t>
            </a:r>
            <a:r>
              <a:rPr kumimoji="0" lang="en-US" altLang="zh-CN" sz="4000">
                <a:solidFill>
                  <a:srgbClr val="006600"/>
                </a:solidFill>
                <a:latin typeface="Arial" panose="020B0604020202020204" pitchFamily="34" charset="0"/>
                <a:ea typeface="宋体" panose="02010600030101010101" pitchFamily="2" charset="-122"/>
              </a:rPr>
              <a:t>?</a:t>
            </a:r>
          </a:p>
        </p:txBody>
      </p:sp>
      <p:sp>
        <p:nvSpPr>
          <p:cNvPr id="120836" name="AutoShape 4">
            <a:extLst>
              <a:ext uri="{FF2B5EF4-FFF2-40B4-BE49-F238E27FC236}">
                <a16:creationId xmlns:a16="http://schemas.microsoft.com/office/drawing/2014/main" id="{AB3FBF9E-031E-480E-9BE4-30C210699ACA}"/>
              </a:ext>
            </a:extLst>
          </p:cNvPr>
          <p:cNvSpPr>
            <a:spLocks noChangeArrowheads="1"/>
          </p:cNvSpPr>
          <p:nvPr/>
        </p:nvSpPr>
        <p:spPr bwMode="auto">
          <a:xfrm>
            <a:off x="5486400" y="3200400"/>
            <a:ext cx="2667000" cy="1143000"/>
          </a:xfrm>
          <a:prstGeom prst="wedgeEllipseCallout">
            <a:avLst>
              <a:gd name="adj1" fmla="val -72083"/>
              <a:gd name="adj2" fmla="val 58611"/>
            </a:avLst>
          </a:prstGeom>
          <a:solidFill>
            <a:schemeClr val="accent1"/>
          </a:solidFill>
          <a:ln w="9525">
            <a:solidFill>
              <a:schemeClr val="tx1"/>
            </a:solidFill>
            <a:miter lim="800000"/>
            <a:headEnd/>
            <a:tailEnd/>
          </a:ln>
        </p:spPr>
        <p:txBody>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buFont typeface="Arial" panose="020B0604020202020204" pitchFamily="34" charset="0"/>
              <a:buNone/>
            </a:pPr>
            <a:r>
              <a:rPr kumimoji="0" lang="zh-CN" altLang="en-US" sz="2200">
                <a:solidFill>
                  <a:schemeClr val="tx1"/>
                </a:solidFill>
                <a:latin typeface="Arial" panose="020B0604020202020204" pitchFamily="34" charset="0"/>
                <a:ea typeface="楷体_GB2312" pitchFamily="49" charset="-122"/>
              </a:rPr>
              <a:t>农业就是种植农作物吗？</a:t>
            </a:r>
          </a:p>
        </p:txBody>
      </p:sp>
      <p:sp>
        <p:nvSpPr>
          <p:cNvPr id="120837" name="AutoShape 5">
            <a:extLst>
              <a:ext uri="{FF2B5EF4-FFF2-40B4-BE49-F238E27FC236}">
                <a16:creationId xmlns:a16="http://schemas.microsoft.com/office/drawing/2014/main" id="{81ED14DC-9B84-4469-9D9B-4601B7CEB329}"/>
              </a:ext>
            </a:extLst>
          </p:cNvPr>
          <p:cNvSpPr>
            <a:spLocks noChangeArrowheads="1"/>
          </p:cNvSpPr>
          <p:nvPr/>
        </p:nvSpPr>
        <p:spPr bwMode="auto">
          <a:xfrm>
            <a:off x="1143000" y="2438400"/>
            <a:ext cx="1676400" cy="1752600"/>
          </a:xfrm>
          <a:prstGeom prst="cloudCallout">
            <a:avLst>
              <a:gd name="adj1" fmla="val 71875"/>
              <a:gd name="adj2" fmla="val 43477"/>
            </a:avLst>
          </a:prstGeom>
          <a:solidFill>
            <a:srgbClr val="99CCFF"/>
          </a:solidFill>
          <a:ln w="9525">
            <a:solidFill>
              <a:schemeClr val="bg1"/>
            </a:solidFill>
            <a:round/>
            <a:headEnd/>
            <a:tailEnd/>
          </a:ln>
        </p:spPr>
        <p:txBody>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buFont typeface="Arial" panose="020B0604020202020204" pitchFamily="34" charset="0"/>
              <a:buNone/>
            </a:pPr>
            <a:endParaRPr kumimoji="0" lang="zh-CN" altLang="en-US" sz="1800" b="0">
              <a:solidFill>
                <a:schemeClr val="tx1"/>
              </a:solidFill>
              <a:latin typeface="Arial" panose="020B0604020202020204" pitchFamily="34" charset="0"/>
              <a:ea typeface="宋体" panose="02010600030101010101" pitchFamily="2" charset="-122"/>
            </a:endParaRPr>
          </a:p>
        </p:txBody>
      </p:sp>
      <p:sp>
        <p:nvSpPr>
          <p:cNvPr id="120838" name="Text Box 6">
            <a:extLst>
              <a:ext uri="{FF2B5EF4-FFF2-40B4-BE49-F238E27FC236}">
                <a16:creationId xmlns:a16="http://schemas.microsoft.com/office/drawing/2014/main" id="{A68DF9C8-5840-4A09-B241-C3C4A49D9897}"/>
              </a:ext>
            </a:extLst>
          </p:cNvPr>
          <p:cNvSpPr txBox="1">
            <a:spLocks noChangeArrowheads="1"/>
          </p:cNvSpPr>
          <p:nvPr/>
        </p:nvSpPr>
        <p:spPr bwMode="auto">
          <a:xfrm>
            <a:off x="1600200" y="2667000"/>
            <a:ext cx="641350" cy="109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en-US" altLang="zh-CN" sz="6600" b="0">
                <a:solidFill>
                  <a:schemeClr val="tx1"/>
                </a:solidFill>
                <a:latin typeface="Verdana" panose="020B0604030504040204" pitchFamily="34" charset="0"/>
                <a:ea typeface="宋体" panose="02010600030101010101" pitchFamily="2" charset="-122"/>
              </a:rPr>
              <a:t>?</a:t>
            </a:r>
          </a:p>
        </p:txBody>
      </p:sp>
      <p:sp>
        <p:nvSpPr>
          <p:cNvPr id="120839" name="AutoShape 7">
            <a:extLst>
              <a:ext uri="{FF2B5EF4-FFF2-40B4-BE49-F238E27FC236}">
                <a16:creationId xmlns:a16="http://schemas.microsoft.com/office/drawing/2014/main" id="{AE5EEE1D-4969-4E02-B663-41856F4C90DC}"/>
              </a:ext>
            </a:extLst>
          </p:cNvPr>
          <p:cNvSpPr>
            <a:spLocks noChangeArrowheads="1"/>
          </p:cNvSpPr>
          <p:nvPr/>
        </p:nvSpPr>
        <p:spPr bwMode="auto">
          <a:xfrm>
            <a:off x="4267200" y="533400"/>
            <a:ext cx="3505200" cy="2209800"/>
          </a:xfrm>
          <a:prstGeom prst="cloudCallout">
            <a:avLst>
              <a:gd name="adj1" fmla="val -33514"/>
              <a:gd name="adj2" fmla="val 95116"/>
            </a:avLst>
          </a:prstGeom>
          <a:blipFill dpi="0" rotWithShape="1">
            <a:blip r:embed="rId3"/>
            <a:srcRect/>
            <a:stretch>
              <a:fillRect/>
            </a:stretch>
          </a:blipFill>
          <a:ln w="9525">
            <a:solidFill>
              <a:srgbClr val="008000"/>
            </a:solidFill>
            <a:round/>
            <a:headEnd/>
            <a:tailEnd/>
          </a:ln>
        </p:spPr>
        <p:txBody>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buFont typeface="Arial" panose="020B0604020202020204" pitchFamily="34" charset="0"/>
              <a:buNone/>
            </a:pPr>
            <a:endParaRPr kumimoji="0" lang="zh-CN" altLang="en-US" sz="1800" b="0">
              <a:solidFill>
                <a:schemeClr val="tx1"/>
              </a:solidFill>
              <a:latin typeface="Arial" panose="020B0604020202020204" pitchFamily="34"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5" presetClass="entr" presetSubtype="0" fill="hold" grpId="0" nodeType="clickEffect">
                                  <p:stCondLst>
                                    <p:cond delay="0"/>
                                  </p:stCondLst>
                                  <p:iterate type="lt">
                                    <p:tmPct val="10000"/>
                                  </p:iterate>
                                  <p:childTnLst>
                                    <p:set>
                                      <p:cBhvr>
                                        <p:cTn id="6" dur="1" fill="hold">
                                          <p:stCondLst>
                                            <p:cond delay="0"/>
                                          </p:stCondLst>
                                        </p:cTn>
                                        <p:tgtEl>
                                          <p:spTgt spid="120835"/>
                                        </p:tgtEl>
                                        <p:attrNameLst>
                                          <p:attrName>style.visibility</p:attrName>
                                        </p:attrNameLst>
                                      </p:cBhvr>
                                      <p:to>
                                        <p:strVal val="visible"/>
                                      </p:to>
                                    </p:set>
                                    <p:anim calcmode="lin" valueType="num">
                                      <p:cBhvr>
                                        <p:cTn id="7" dur="1000" fill="hold"/>
                                        <p:tgtEl>
                                          <p:spTgt spid="120835"/>
                                        </p:tgtEl>
                                        <p:attrNameLst>
                                          <p:attrName>ppt_w</p:attrName>
                                        </p:attrNameLst>
                                      </p:cBhvr>
                                      <p:tavLst>
                                        <p:tav tm="0">
                                          <p:val>
                                            <p:strVal val="#ppt_w*0.70"/>
                                          </p:val>
                                        </p:tav>
                                        <p:tav tm="100000">
                                          <p:val>
                                            <p:strVal val="#ppt_w"/>
                                          </p:val>
                                        </p:tav>
                                      </p:tavLst>
                                    </p:anim>
                                    <p:anim calcmode="lin" valueType="num">
                                      <p:cBhvr>
                                        <p:cTn id="8" dur="1000" fill="hold"/>
                                        <p:tgtEl>
                                          <p:spTgt spid="120835"/>
                                        </p:tgtEl>
                                        <p:attrNameLst>
                                          <p:attrName>ppt_h</p:attrName>
                                        </p:attrNameLst>
                                      </p:cBhvr>
                                      <p:tavLst>
                                        <p:tav tm="0">
                                          <p:val>
                                            <p:strVal val="#ppt_h"/>
                                          </p:val>
                                        </p:tav>
                                        <p:tav tm="100000">
                                          <p:val>
                                            <p:strVal val="#ppt_h"/>
                                          </p:val>
                                        </p:tav>
                                      </p:tavLst>
                                    </p:anim>
                                    <p:animEffect transition="in" filter="fade">
                                      <p:cBhvr>
                                        <p:cTn id="9" dur="1000"/>
                                        <p:tgtEl>
                                          <p:spTgt spid="120835"/>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20837"/>
                                        </p:tgtEl>
                                        <p:attrNameLst>
                                          <p:attrName>style.visibility</p:attrName>
                                        </p:attrNameLst>
                                      </p:cBhvr>
                                      <p:to>
                                        <p:strVal val="visible"/>
                                      </p:to>
                                    </p:set>
                                    <p:animEffect transition="in" filter="fade">
                                      <p:cBhvr>
                                        <p:cTn id="14" dur="2000"/>
                                        <p:tgtEl>
                                          <p:spTgt spid="12083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20838"/>
                                        </p:tgtEl>
                                        <p:attrNameLst>
                                          <p:attrName>style.visibility</p:attrName>
                                        </p:attrNameLst>
                                      </p:cBhvr>
                                      <p:to>
                                        <p:strVal val="visible"/>
                                      </p:to>
                                    </p:set>
                                    <p:animEffect transition="in" filter="fade">
                                      <p:cBhvr>
                                        <p:cTn id="17" dur="2000"/>
                                        <p:tgtEl>
                                          <p:spTgt spid="12083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0839"/>
                                        </p:tgtEl>
                                        <p:attrNameLst>
                                          <p:attrName>style.visibility</p:attrName>
                                        </p:attrNameLst>
                                      </p:cBhvr>
                                      <p:to>
                                        <p:strVal val="visible"/>
                                      </p:to>
                                    </p:set>
                                    <p:animEffect transition="in" filter="fade">
                                      <p:cBhvr>
                                        <p:cTn id="22" dur="2000"/>
                                        <p:tgtEl>
                                          <p:spTgt spid="12083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iterate type="lt">
                                    <p:tmAbs val="100"/>
                                  </p:iterate>
                                  <p:childTnLst>
                                    <p:set>
                                      <p:cBhvr>
                                        <p:cTn id="26" dur="1" fill="hold">
                                          <p:stCondLst>
                                            <p:cond delay="0"/>
                                          </p:stCondLst>
                                        </p:cTn>
                                        <p:tgtEl>
                                          <p:spTgt spid="1208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835" grpId="0" autoUpdateAnimBg="0"/>
      <p:bldP spid="120836" grpId="0" animBg="1" autoUpdateAnimBg="0"/>
      <p:bldP spid="120837" grpId="0" animBg="1" autoUpdateAnimBg="0"/>
      <p:bldP spid="120838" grpId="0" autoUpdateAnimBg="0"/>
      <p:bldP spid="120839" grpId="0" animBg="1" autoUpdateAnimBg="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2" descr="小麦1">
            <a:extLst>
              <a:ext uri="{FF2B5EF4-FFF2-40B4-BE49-F238E27FC236}">
                <a16:creationId xmlns:a16="http://schemas.microsoft.com/office/drawing/2014/main" id="{65155617-1784-4742-B2BF-5FE9BE8213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685800"/>
            <a:ext cx="3541713"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5" name="Picture 3" descr="小麦2">
            <a:extLst>
              <a:ext uri="{FF2B5EF4-FFF2-40B4-BE49-F238E27FC236}">
                <a16:creationId xmlns:a16="http://schemas.microsoft.com/office/drawing/2014/main" id="{6C69F547-9641-44FD-B44E-F317FFF2BF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1905000"/>
            <a:ext cx="4386263" cy="3392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6" name="AutoShape 4">
            <a:hlinkClick r:id="rId4" action="ppaction://hlinksldjump" highlightClick="1"/>
            <a:extLst>
              <a:ext uri="{FF2B5EF4-FFF2-40B4-BE49-F238E27FC236}">
                <a16:creationId xmlns:a16="http://schemas.microsoft.com/office/drawing/2014/main" id="{216FED1A-3AD4-4A15-A71D-F1F93DD1A062}"/>
              </a:ext>
            </a:extLst>
          </p:cNvPr>
          <p:cNvSpPr>
            <a:spLocks noChangeArrowheads="1"/>
          </p:cNvSpPr>
          <p:nvPr/>
        </p:nvSpPr>
        <p:spPr bwMode="auto">
          <a:xfrm>
            <a:off x="8382000" y="6324600"/>
            <a:ext cx="609600" cy="381000"/>
          </a:xfrm>
          <a:prstGeom prst="actionButtonBackPrevious">
            <a:avLst/>
          </a:prstGeom>
          <a:solidFill>
            <a:schemeClr val="accent1"/>
          </a:solidFill>
          <a:ln w="9525">
            <a:solidFill>
              <a:schemeClr val="hlink"/>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Tree>
  </p:cSld>
  <p:clrMapOvr>
    <a:masterClrMapping/>
  </p:clrMapOvr>
  <p:transition advClick="0"/>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2" descr="水稻的分布">
            <a:extLst>
              <a:ext uri="{FF2B5EF4-FFF2-40B4-BE49-F238E27FC236}">
                <a16:creationId xmlns:a16="http://schemas.microsoft.com/office/drawing/2014/main" id="{8BFB50CA-A2D6-48CB-BC90-E41D1A77D6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533400"/>
            <a:ext cx="8229600" cy="580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2" name="Picture 3" descr="水稻2">
            <a:extLst>
              <a:ext uri="{FF2B5EF4-FFF2-40B4-BE49-F238E27FC236}">
                <a16:creationId xmlns:a16="http://schemas.microsoft.com/office/drawing/2014/main" id="{D8FFAB53-21D9-4601-A031-90CDEA81F9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304800"/>
            <a:ext cx="5132388" cy="354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083" name="Picture 2" descr="水稻1">
            <a:extLst>
              <a:ext uri="{FF2B5EF4-FFF2-40B4-BE49-F238E27FC236}">
                <a16:creationId xmlns:a16="http://schemas.microsoft.com/office/drawing/2014/main" id="{EC064E88-9440-49B1-8186-A6C14AF263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1828800"/>
            <a:ext cx="6248400" cy="411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4" name="AutoShape 4">
            <a:hlinkClick r:id="rId4" action="ppaction://hlinksldjump" highlightClick="1"/>
            <a:extLst>
              <a:ext uri="{FF2B5EF4-FFF2-40B4-BE49-F238E27FC236}">
                <a16:creationId xmlns:a16="http://schemas.microsoft.com/office/drawing/2014/main" id="{AE4B43D8-0D9E-41AB-B052-52F733738C12}"/>
              </a:ext>
            </a:extLst>
          </p:cNvPr>
          <p:cNvSpPr>
            <a:spLocks noChangeArrowheads="1"/>
          </p:cNvSpPr>
          <p:nvPr/>
        </p:nvSpPr>
        <p:spPr bwMode="auto">
          <a:xfrm>
            <a:off x="8382000" y="6324600"/>
            <a:ext cx="609600" cy="381000"/>
          </a:xfrm>
          <a:prstGeom prst="actionButtonBackPrevious">
            <a:avLst/>
          </a:prstGeom>
          <a:solidFill>
            <a:schemeClr val="accent1"/>
          </a:solidFill>
          <a:ln w="9525">
            <a:solidFill>
              <a:schemeClr val="hlink"/>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Tree>
  </p:cSld>
  <p:clrMapOvr>
    <a:masterClrMapping/>
  </p:clrMapOvr>
  <p:transition advClick="0"/>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58" name="Picture 2" descr="我国九大商品粮基地分布区">
            <a:extLst>
              <a:ext uri="{FF2B5EF4-FFF2-40B4-BE49-F238E27FC236}">
                <a16:creationId xmlns:a16="http://schemas.microsoft.com/office/drawing/2014/main" id="{20B98C93-F047-45EF-88B3-014C5EE137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52400"/>
            <a:ext cx="7924800" cy="6613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descr="棉花的分布">
            <a:extLst>
              <a:ext uri="{FF2B5EF4-FFF2-40B4-BE49-F238E27FC236}">
                <a16:creationId xmlns:a16="http://schemas.microsoft.com/office/drawing/2014/main" id="{4D050DBF-E98A-4F50-A839-34F2A2FEA3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533400"/>
            <a:ext cx="8229600" cy="581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7" name="Text Box 3">
            <a:extLst>
              <a:ext uri="{FF2B5EF4-FFF2-40B4-BE49-F238E27FC236}">
                <a16:creationId xmlns:a16="http://schemas.microsoft.com/office/drawing/2014/main" id="{642007F9-C506-452B-9E57-EED1B4825528}"/>
              </a:ext>
            </a:extLst>
          </p:cNvPr>
          <p:cNvSpPr txBox="1">
            <a:spLocks noChangeArrowheads="1"/>
          </p:cNvSpPr>
          <p:nvPr/>
        </p:nvSpPr>
        <p:spPr bwMode="auto">
          <a:xfrm>
            <a:off x="539750" y="4652963"/>
            <a:ext cx="6048375"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dirty="0"/>
              <a:t>黄河流域、长江流域、新疆</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16387"/>
                                        </p:tgtEl>
                                        <p:attrNameLst>
                                          <p:attrName>style.visibility</p:attrName>
                                        </p:attrNameLst>
                                      </p:cBhvr>
                                      <p:to>
                                        <p:strVal val="visible"/>
                                      </p:to>
                                    </p:set>
                                    <p:anim calcmode="lin" valueType="num">
                                      <p:cBhvr>
                                        <p:cTn id="7" dur="500" fill="hold"/>
                                        <p:tgtEl>
                                          <p:spTgt spid="16387"/>
                                        </p:tgtEl>
                                        <p:attrNameLst>
                                          <p:attrName>ppt_w</p:attrName>
                                        </p:attrNameLst>
                                      </p:cBhvr>
                                      <p:tavLst>
                                        <p:tav tm="0">
                                          <p:val>
                                            <p:fltVal val="0"/>
                                          </p:val>
                                        </p:tav>
                                        <p:tav tm="100000">
                                          <p:val>
                                            <p:strVal val="#ppt_w"/>
                                          </p:val>
                                        </p:tav>
                                      </p:tavLst>
                                    </p:anim>
                                    <p:anim calcmode="lin" valueType="num">
                                      <p:cBhvr>
                                        <p:cTn id="8" dur="500" fill="hold"/>
                                        <p:tgtEl>
                                          <p:spTgt spid="1638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Picture 2" descr="棉花1">
            <a:extLst>
              <a:ext uri="{FF2B5EF4-FFF2-40B4-BE49-F238E27FC236}">
                <a16:creationId xmlns:a16="http://schemas.microsoft.com/office/drawing/2014/main" id="{7EF6BE02-3C10-4F8B-BDE4-DA4DFD5D80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533400"/>
            <a:ext cx="5222875" cy="3736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67" name="Picture 3" descr="棉花2">
            <a:extLst>
              <a:ext uri="{FF2B5EF4-FFF2-40B4-BE49-F238E27FC236}">
                <a16:creationId xmlns:a16="http://schemas.microsoft.com/office/drawing/2014/main" id="{6AD55D27-48B2-47DA-BBB9-7FD1FCF36E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2800" y="2667000"/>
            <a:ext cx="5314950" cy="346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68" name="AutoShape 4">
            <a:hlinkClick r:id="rId4" action="ppaction://hlinksldjump" highlightClick="1"/>
            <a:extLst>
              <a:ext uri="{FF2B5EF4-FFF2-40B4-BE49-F238E27FC236}">
                <a16:creationId xmlns:a16="http://schemas.microsoft.com/office/drawing/2014/main" id="{50BC9A6E-D97B-4305-BAAF-C08FEC2F65E7}"/>
              </a:ext>
            </a:extLst>
          </p:cNvPr>
          <p:cNvSpPr>
            <a:spLocks noChangeArrowheads="1"/>
          </p:cNvSpPr>
          <p:nvPr/>
        </p:nvSpPr>
        <p:spPr bwMode="auto">
          <a:xfrm>
            <a:off x="8382000" y="6324600"/>
            <a:ext cx="609600" cy="381000"/>
          </a:xfrm>
          <a:prstGeom prst="actionButtonBackPrevious">
            <a:avLst/>
          </a:prstGeom>
          <a:solidFill>
            <a:schemeClr val="accent1"/>
          </a:solidFill>
          <a:ln w="9525">
            <a:solidFill>
              <a:schemeClr val="hlink"/>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Tree>
  </p:cSld>
  <p:clrMapOvr>
    <a:masterClrMapping/>
  </p:clrMapOvr>
  <p:transition advClick="0"/>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2" descr="花生的分布">
            <a:extLst>
              <a:ext uri="{FF2B5EF4-FFF2-40B4-BE49-F238E27FC236}">
                <a16:creationId xmlns:a16="http://schemas.microsoft.com/office/drawing/2014/main" id="{21E22E41-02D8-4216-840C-0E89D85DD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533400"/>
            <a:ext cx="8229600" cy="580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3" name="Rectangle 3">
            <a:extLst>
              <a:ext uri="{FF2B5EF4-FFF2-40B4-BE49-F238E27FC236}">
                <a16:creationId xmlns:a16="http://schemas.microsoft.com/office/drawing/2014/main" id="{9887E55B-3640-4DA5-86F0-6D949BDB96F6}"/>
              </a:ext>
            </a:extLst>
          </p:cNvPr>
          <p:cNvSpPr>
            <a:spLocks noChangeArrowheads="1"/>
          </p:cNvSpPr>
          <p:nvPr/>
        </p:nvSpPr>
        <p:spPr bwMode="auto">
          <a:xfrm>
            <a:off x="6300788" y="2964210"/>
            <a:ext cx="1439862"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dirty="0"/>
              <a:t>山东 河南</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0483"/>
                                        </p:tgtEl>
                                        <p:attrNameLst>
                                          <p:attrName>style.visibility</p:attrName>
                                        </p:attrNameLst>
                                      </p:cBhvr>
                                      <p:to>
                                        <p:strVal val="visible"/>
                                      </p:to>
                                    </p:set>
                                    <p:anim calcmode="lin" valueType="num">
                                      <p:cBhvr>
                                        <p:cTn id="7" dur="500" fill="hold"/>
                                        <p:tgtEl>
                                          <p:spTgt spid="20483"/>
                                        </p:tgtEl>
                                        <p:attrNameLst>
                                          <p:attrName>ppt_w</p:attrName>
                                        </p:attrNameLst>
                                      </p:cBhvr>
                                      <p:tavLst>
                                        <p:tav tm="0">
                                          <p:val>
                                            <p:fltVal val="0"/>
                                          </p:val>
                                        </p:tav>
                                        <p:tav tm="100000">
                                          <p:val>
                                            <p:strVal val="#ppt_w"/>
                                          </p:val>
                                        </p:tav>
                                      </p:tavLst>
                                    </p:anim>
                                    <p:anim calcmode="lin" valueType="num">
                                      <p:cBhvr>
                                        <p:cTn id="8" dur="500" fill="hold"/>
                                        <p:tgtEl>
                                          <p:spTgt spid="2048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2" descr="花生1">
            <a:extLst>
              <a:ext uri="{FF2B5EF4-FFF2-40B4-BE49-F238E27FC236}">
                <a16:creationId xmlns:a16="http://schemas.microsoft.com/office/drawing/2014/main" id="{8D577923-F205-49CA-ACBD-93D75B992A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381000"/>
            <a:ext cx="5481638" cy="499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63" name="Picture 3" descr="花生2">
            <a:extLst>
              <a:ext uri="{FF2B5EF4-FFF2-40B4-BE49-F238E27FC236}">
                <a16:creationId xmlns:a16="http://schemas.microsoft.com/office/drawing/2014/main" id="{B4BB03D7-3914-4DC6-BD86-0C26E448CB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8200" y="1752600"/>
            <a:ext cx="4049713" cy="4405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64" name="AutoShape 4">
            <a:hlinkClick r:id="rId4" action="ppaction://hlinksldjump" highlightClick="1"/>
            <a:extLst>
              <a:ext uri="{FF2B5EF4-FFF2-40B4-BE49-F238E27FC236}">
                <a16:creationId xmlns:a16="http://schemas.microsoft.com/office/drawing/2014/main" id="{D5C485FE-97EA-4443-A76C-AE565C85E45F}"/>
              </a:ext>
            </a:extLst>
          </p:cNvPr>
          <p:cNvSpPr>
            <a:spLocks noChangeArrowheads="1"/>
          </p:cNvSpPr>
          <p:nvPr/>
        </p:nvSpPr>
        <p:spPr bwMode="auto">
          <a:xfrm>
            <a:off x="8382000" y="6324600"/>
            <a:ext cx="609600" cy="381000"/>
          </a:xfrm>
          <a:prstGeom prst="actionButtonBackPrevious">
            <a:avLst/>
          </a:prstGeom>
          <a:solidFill>
            <a:schemeClr val="accent1"/>
          </a:solidFill>
          <a:ln w="9525">
            <a:solidFill>
              <a:schemeClr val="hlink"/>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Tree>
  </p:cSld>
  <p:clrMapOvr>
    <a:masterClrMapping/>
  </p:clrMapOvr>
  <p:transition advClick="0"/>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Picture 2" descr="甜菜的分布">
            <a:extLst>
              <a:ext uri="{FF2B5EF4-FFF2-40B4-BE49-F238E27FC236}">
                <a16:creationId xmlns:a16="http://schemas.microsoft.com/office/drawing/2014/main" id="{D8199C6B-BC63-4E35-A036-BDE277DD67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533400"/>
            <a:ext cx="8229600" cy="580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Rectangle 3">
            <a:extLst>
              <a:ext uri="{FF2B5EF4-FFF2-40B4-BE49-F238E27FC236}">
                <a16:creationId xmlns:a16="http://schemas.microsoft.com/office/drawing/2014/main" id="{D51FA74E-8ED7-4D8E-B47F-0B0604448A49}"/>
              </a:ext>
            </a:extLst>
          </p:cNvPr>
          <p:cNvSpPr>
            <a:spLocks noChangeArrowheads="1"/>
          </p:cNvSpPr>
          <p:nvPr/>
        </p:nvSpPr>
        <p:spPr bwMode="auto">
          <a:xfrm>
            <a:off x="684213" y="4724400"/>
            <a:ext cx="6480175"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lnSpc>
                <a:spcPct val="120000"/>
              </a:lnSpc>
            </a:pPr>
            <a:r>
              <a:rPr lang="zh-CN" altLang="en-US"/>
              <a:t>黑龙江、甘肃、内蒙古、新疆</a:t>
            </a:r>
          </a:p>
          <a:p>
            <a:endParaRPr lang="en-US" altLang="zh-CN" sz="2400" b="0">
              <a:solidFill>
                <a:schemeClr val="tx1"/>
              </a:solidFill>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22531"/>
                                        </p:tgtEl>
                                        <p:attrNameLst>
                                          <p:attrName>style.visibility</p:attrName>
                                        </p:attrNameLst>
                                      </p:cBhvr>
                                      <p:to>
                                        <p:strVal val="visible"/>
                                      </p:to>
                                    </p:set>
                                    <p:anim calcmode="lin" valueType="num">
                                      <p:cBhvr>
                                        <p:cTn id="7" dur="500" fill="hold"/>
                                        <p:tgtEl>
                                          <p:spTgt spid="22531"/>
                                        </p:tgtEl>
                                        <p:attrNameLst>
                                          <p:attrName>ppt_w</p:attrName>
                                        </p:attrNameLst>
                                      </p:cBhvr>
                                      <p:tavLst>
                                        <p:tav tm="0">
                                          <p:val>
                                            <p:fltVal val="0"/>
                                          </p:val>
                                        </p:tav>
                                        <p:tav tm="100000">
                                          <p:val>
                                            <p:strVal val="#ppt_w"/>
                                          </p:val>
                                        </p:tav>
                                      </p:tavLst>
                                    </p:anim>
                                    <p:anim calcmode="lin" valueType="num">
                                      <p:cBhvr>
                                        <p:cTn id="8" dur="500" fill="hold"/>
                                        <p:tgtEl>
                                          <p:spTgt spid="2253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Picture 2" descr="甜菜1">
            <a:extLst>
              <a:ext uri="{FF2B5EF4-FFF2-40B4-BE49-F238E27FC236}">
                <a16:creationId xmlns:a16="http://schemas.microsoft.com/office/drawing/2014/main" id="{82B2945F-4C44-409E-938A-7419F3016A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381000"/>
            <a:ext cx="5410200" cy="392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1" name="Picture 3" descr="甜菜2">
            <a:extLst>
              <a:ext uri="{FF2B5EF4-FFF2-40B4-BE49-F238E27FC236}">
                <a16:creationId xmlns:a16="http://schemas.microsoft.com/office/drawing/2014/main" id="{4959BEC0-2667-4B01-9286-062D3D9EC4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7200" y="1524000"/>
            <a:ext cx="3492500" cy="464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2" name="AutoShape 4">
            <a:hlinkClick r:id="rId4" action="ppaction://hlinksldjump" highlightClick="1"/>
            <a:extLst>
              <a:ext uri="{FF2B5EF4-FFF2-40B4-BE49-F238E27FC236}">
                <a16:creationId xmlns:a16="http://schemas.microsoft.com/office/drawing/2014/main" id="{6B389082-355B-4486-AB8D-98A5293F4D97}"/>
              </a:ext>
            </a:extLst>
          </p:cNvPr>
          <p:cNvSpPr>
            <a:spLocks noChangeArrowheads="1"/>
          </p:cNvSpPr>
          <p:nvPr/>
        </p:nvSpPr>
        <p:spPr bwMode="auto">
          <a:xfrm>
            <a:off x="8382000" y="6324600"/>
            <a:ext cx="609600" cy="381000"/>
          </a:xfrm>
          <a:prstGeom prst="actionButtonBackPrevious">
            <a:avLst/>
          </a:prstGeom>
          <a:solidFill>
            <a:schemeClr val="accent1"/>
          </a:solidFill>
          <a:ln w="9525">
            <a:solidFill>
              <a:schemeClr val="hlink"/>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Tree>
  </p:cSld>
  <p:clrMapOvr>
    <a:masterClrMapping/>
  </p:clrMapOvr>
  <p:transition advClick="0"/>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13" descr="FR_063">
            <a:extLst>
              <a:ext uri="{FF2B5EF4-FFF2-40B4-BE49-F238E27FC236}">
                <a16:creationId xmlns:a16="http://schemas.microsoft.com/office/drawing/2014/main" id="{EFA07CF4-8195-4890-8C6A-3B5C85C150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3" name="WordArt 14">
            <a:extLst>
              <a:ext uri="{FF2B5EF4-FFF2-40B4-BE49-F238E27FC236}">
                <a16:creationId xmlns:a16="http://schemas.microsoft.com/office/drawing/2014/main" id="{4B42681A-104A-4DF5-9079-272E4F4887D2}"/>
              </a:ext>
            </a:extLst>
          </p:cNvPr>
          <p:cNvSpPr>
            <a:spLocks noChangeArrowheads="1" noChangeShapeType="1" noTextEdit="1"/>
          </p:cNvSpPr>
          <p:nvPr/>
        </p:nvSpPr>
        <p:spPr bwMode="auto">
          <a:xfrm>
            <a:off x="6934200" y="6172200"/>
            <a:ext cx="1676400" cy="609600"/>
          </a:xfrm>
          <a:prstGeom prst="rect">
            <a:avLst/>
          </a:prstGeom>
        </p:spPr>
        <p:txBody>
          <a:bodyPr wrap="none" fromWordArt="1">
            <a:prstTxWarp prst="textPlain">
              <a:avLst>
                <a:gd name="adj" fmla="val 50000"/>
              </a:avLst>
            </a:prstTxWarp>
          </a:bodyPr>
          <a:lstStyle/>
          <a:p>
            <a:pPr algn="ctr"/>
            <a:r>
              <a:rPr lang="zh-CN" altLang="en-US" sz="3600" kern="10">
                <a:ln w="12700">
                  <a:solidFill>
                    <a:srgbClr val="EAEAEA"/>
                  </a:solidFill>
                  <a:round/>
                  <a:headEnd/>
                  <a:tailEnd/>
                </a:ln>
                <a:gradFill rotWithShape="1">
                  <a:gsLst>
                    <a:gs pos="0">
                      <a:srgbClr val="A603AB"/>
                    </a:gs>
                    <a:gs pos="12000">
                      <a:srgbClr val="E81766"/>
                    </a:gs>
                    <a:gs pos="27000">
                      <a:srgbClr val="EE3F17"/>
                    </a:gs>
                    <a:gs pos="48000">
                      <a:srgbClr val="FFFF00"/>
                    </a:gs>
                    <a:gs pos="64999">
                      <a:srgbClr val="1A8D48"/>
                    </a:gs>
                    <a:gs pos="78999">
                      <a:srgbClr val="0819FB"/>
                    </a:gs>
                    <a:gs pos="100000">
                      <a:srgbClr val="A603AB"/>
                    </a:gs>
                  </a:gsLst>
                  <a:lin ang="0" scaled="1"/>
                </a:gradFill>
                <a:effectLst>
                  <a:outerShdw dist="35921" dir="2700000" sy="50000" kx="2115830" algn="bl" rotWithShape="0">
                    <a:srgbClr val="C0C0C0"/>
                  </a:outerShdw>
                </a:effectLst>
                <a:latin typeface="隶书" panose="02010509060101010101" pitchFamily="49" charset="-122"/>
                <a:ea typeface="隶书" panose="02010509060101010101" pitchFamily="49" charset="-122"/>
              </a:rPr>
              <a:t>请你欣赏</a:t>
            </a:r>
          </a:p>
        </p:txBody>
      </p:sp>
      <p:sp>
        <p:nvSpPr>
          <p:cNvPr id="10244" name="WordArt 15">
            <a:extLst>
              <a:ext uri="{FF2B5EF4-FFF2-40B4-BE49-F238E27FC236}">
                <a16:creationId xmlns:a16="http://schemas.microsoft.com/office/drawing/2014/main" id="{C7C585C3-2869-45A7-8D53-0C825A9A7928}"/>
              </a:ext>
            </a:extLst>
          </p:cNvPr>
          <p:cNvSpPr>
            <a:spLocks noChangeArrowheads="1" noChangeShapeType="1" noTextEdit="1"/>
          </p:cNvSpPr>
          <p:nvPr/>
        </p:nvSpPr>
        <p:spPr bwMode="auto">
          <a:xfrm>
            <a:off x="762000" y="304800"/>
            <a:ext cx="1676400" cy="609600"/>
          </a:xfrm>
          <a:prstGeom prst="rect">
            <a:avLst/>
          </a:prstGeom>
        </p:spPr>
        <p:txBody>
          <a:bodyPr wrap="none" fromWordArt="1">
            <a:prstTxWarp prst="textPlain">
              <a:avLst>
                <a:gd name="adj" fmla="val 50000"/>
              </a:avLst>
            </a:prstTxWarp>
          </a:bodyPr>
          <a:lstStyle/>
          <a:p>
            <a:pPr algn="ctr"/>
            <a:r>
              <a:rPr lang="zh-CN" altLang="en-US" sz="3600" kern="10">
                <a:ln w="12700">
                  <a:solidFill>
                    <a:srgbClr val="EAEAEA"/>
                  </a:solidFill>
                  <a:round/>
                  <a:headEnd/>
                  <a:tailEnd/>
                </a:ln>
                <a:gradFill rotWithShape="1">
                  <a:gsLst>
                    <a:gs pos="0">
                      <a:srgbClr val="A603AB"/>
                    </a:gs>
                    <a:gs pos="12000">
                      <a:srgbClr val="E81766"/>
                    </a:gs>
                    <a:gs pos="27000">
                      <a:srgbClr val="EE3F17"/>
                    </a:gs>
                    <a:gs pos="48000">
                      <a:srgbClr val="FFFF00"/>
                    </a:gs>
                    <a:gs pos="64999">
                      <a:srgbClr val="1A8D48"/>
                    </a:gs>
                    <a:gs pos="78999">
                      <a:srgbClr val="0819FB"/>
                    </a:gs>
                    <a:gs pos="100000">
                      <a:srgbClr val="A603AB"/>
                    </a:gs>
                  </a:gsLst>
                  <a:lin ang="0" scaled="1"/>
                </a:gradFill>
                <a:effectLst>
                  <a:outerShdw dist="35921" dir="2700000" sy="50000" kx="2115830" algn="bl" rotWithShape="0">
                    <a:srgbClr val="C0C0C0"/>
                  </a:outerShdw>
                </a:effectLst>
                <a:latin typeface="隶书" panose="02010509060101010101" pitchFamily="49" charset="-122"/>
                <a:ea typeface="隶书" panose="02010509060101010101" pitchFamily="49" charset="-122"/>
              </a:rPr>
              <a:t>请你欣赏</a:t>
            </a:r>
          </a:p>
        </p:txBody>
      </p:sp>
      <p:pic>
        <p:nvPicPr>
          <p:cNvPr id="10245" name="Picture 20" descr="A1019">
            <a:extLst>
              <a:ext uri="{FF2B5EF4-FFF2-40B4-BE49-F238E27FC236}">
                <a16:creationId xmlns:a16="http://schemas.microsoft.com/office/drawing/2014/main" id="{551AA9B9-B864-4908-9FA6-1EEBB63E2E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5672" b="2156"/>
          <a:stretch>
            <a:fillRect/>
          </a:stretch>
        </p:blipFill>
        <p:spPr bwMode="auto">
          <a:xfrm>
            <a:off x="609600" y="990600"/>
            <a:ext cx="7543800" cy="521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88" name="Picture 16" descr="小麦田">
            <a:extLst>
              <a:ext uri="{FF2B5EF4-FFF2-40B4-BE49-F238E27FC236}">
                <a16:creationId xmlns:a16="http://schemas.microsoft.com/office/drawing/2014/main" id="{D37A01FE-36D1-4F65-98B1-FC4C45F2315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5554"/>
          <a:stretch>
            <a:fillRect/>
          </a:stretch>
        </p:blipFill>
        <p:spPr bwMode="auto">
          <a:xfrm>
            <a:off x="609600" y="981075"/>
            <a:ext cx="7924800" cy="519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91" name="Picture 19" descr="油菜花">
            <a:extLst>
              <a:ext uri="{FF2B5EF4-FFF2-40B4-BE49-F238E27FC236}">
                <a16:creationId xmlns:a16="http://schemas.microsoft.com/office/drawing/2014/main" id="{F3BDF67E-3DCA-42E5-AF48-915D57C27C4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t="6944"/>
          <a:stretch>
            <a:fillRect/>
          </a:stretch>
        </p:blipFill>
        <p:spPr bwMode="auto">
          <a:xfrm>
            <a:off x="685800" y="990600"/>
            <a:ext cx="7924800"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nodeType="clickEffect">
                                  <p:stCondLst>
                                    <p:cond delay="0"/>
                                  </p:stCondLst>
                                  <p:childTnLst>
                                    <p:set>
                                      <p:cBhvr>
                                        <p:cTn id="6" dur="1" fill="hold">
                                          <p:stCondLst>
                                            <p:cond delay="0"/>
                                          </p:stCondLst>
                                        </p:cTn>
                                        <p:tgtEl>
                                          <p:spTgt spid="3088"/>
                                        </p:tgtEl>
                                        <p:attrNameLst>
                                          <p:attrName>style.visibility</p:attrName>
                                        </p:attrNameLst>
                                      </p:cBhvr>
                                      <p:to>
                                        <p:strVal val="visible"/>
                                      </p:to>
                                    </p:set>
                                    <p:animEffect transition="in" filter="box(out)">
                                      <p:cBhvr>
                                        <p:cTn id="7" dur="500"/>
                                        <p:tgtEl>
                                          <p:spTgt spid="3088"/>
                                        </p:tgtEl>
                                      </p:cBhvr>
                                    </p:animEffec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par>
                    <p:cTn id="8" fill="hold" nodeType="clickPar">
                      <p:stCondLst>
                        <p:cond delay="indefinite"/>
                      </p:stCondLst>
                      <p:childTnLst>
                        <p:par>
                          <p:cTn id="9" fill="hold" nodeType="withGroup">
                            <p:stCondLst>
                              <p:cond delay="0"/>
                            </p:stCondLst>
                            <p:childTnLst>
                              <p:par>
                                <p:cTn id="10" presetID="15" presetClass="entr" presetSubtype="0" fill="hold" nodeType="clickEffect">
                                  <p:stCondLst>
                                    <p:cond delay="0"/>
                                  </p:stCondLst>
                                  <p:childTnLst>
                                    <p:set>
                                      <p:cBhvr>
                                        <p:cTn id="11" dur="1" fill="hold">
                                          <p:stCondLst>
                                            <p:cond delay="0"/>
                                          </p:stCondLst>
                                        </p:cTn>
                                        <p:tgtEl>
                                          <p:spTgt spid="3091"/>
                                        </p:tgtEl>
                                        <p:attrNameLst>
                                          <p:attrName>style.visibility</p:attrName>
                                        </p:attrNameLst>
                                      </p:cBhvr>
                                      <p:to>
                                        <p:strVal val="visible"/>
                                      </p:to>
                                    </p:set>
                                    <p:anim calcmode="lin" valueType="num">
                                      <p:cBhvr>
                                        <p:cTn id="12" dur="1000" fill="hold"/>
                                        <p:tgtEl>
                                          <p:spTgt spid="3091"/>
                                        </p:tgtEl>
                                        <p:attrNameLst>
                                          <p:attrName>ppt_w</p:attrName>
                                        </p:attrNameLst>
                                      </p:cBhvr>
                                      <p:tavLst>
                                        <p:tav tm="0">
                                          <p:val>
                                            <p:fltVal val="0"/>
                                          </p:val>
                                        </p:tav>
                                        <p:tav tm="100000">
                                          <p:val>
                                            <p:strVal val="#ppt_w"/>
                                          </p:val>
                                        </p:tav>
                                      </p:tavLst>
                                    </p:anim>
                                    <p:anim calcmode="lin" valueType="num">
                                      <p:cBhvr>
                                        <p:cTn id="13" dur="1000" fill="hold"/>
                                        <p:tgtEl>
                                          <p:spTgt spid="3091"/>
                                        </p:tgtEl>
                                        <p:attrNameLst>
                                          <p:attrName>ppt_h</p:attrName>
                                        </p:attrNameLst>
                                      </p:cBhvr>
                                      <p:tavLst>
                                        <p:tav tm="0">
                                          <p:val>
                                            <p:fltVal val="0"/>
                                          </p:val>
                                        </p:tav>
                                        <p:tav tm="100000">
                                          <p:val>
                                            <p:strVal val="#ppt_h"/>
                                          </p:val>
                                        </p:tav>
                                      </p:tavLst>
                                    </p:anim>
                                    <p:anim calcmode="lin" valueType="num">
                                      <p:cBhvr>
                                        <p:cTn id="14" dur="1000" fill="hold"/>
                                        <p:tgtEl>
                                          <p:spTgt spid="3091"/>
                                        </p:tgtEl>
                                        <p:attrNameLst>
                                          <p:attrName>ppt_x</p:attrName>
                                        </p:attrNameLst>
                                      </p:cBhvr>
                                      <p:tavLst>
                                        <p:tav tm="0" fmla="#ppt_x+(cos(-2*pi*(1-$))*-#ppt_x-sin(-2*pi*(1-$))*(1-#ppt_y))*(1-$)">
                                          <p:val>
                                            <p:fltVal val="0"/>
                                          </p:val>
                                        </p:tav>
                                        <p:tav tm="100000">
                                          <p:val>
                                            <p:fltVal val="1"/>
                                          </p:val>
                                        </p:tav>
                                      </p:tavLst>
                                    </p:anim>
                                    <p:anim calcmode="lin" valueType="num">
                                      <p:cBhvr>
                                        <p:cTn id="15" dur="1000" fill="hold"/>
                                        <p:tgtEl>
                                          <p:spTgt spid="3091"/>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6" name="Picture 2" descr="油菜的分布">
            <a:extLst>
              <a:ext uri="{FF2B5EF4-FFF2-40B4-BE49-F238E27FC236}">
                <a16:creationId xmlns:a16="http://schemas.microsoft.com/office/drawing/2014/main" id="{2856A12C-6BC4-4464-A1DA-B232D6F516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512763"/>
            <a:ext cx="8153400" cy="5735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7" name="Rectangle 3">
            <a:extLst>
              <a:ext uri="{FF2B5EF4-FFF2-40B4-BE49-F238E27FC236}">
                <a16:creationId xmlns:a16="http://schemas.microsoft.com/office/drawing/2014/main" id="{10BF0E8A-03AD-40B2-BA22-7A2174D86C4C}"/>
              </a:ext>
            </a:extLst>
          </p:cNvPr>
          <p:cNvSpPr>
            <a:spLocks noChangeArrowheads="1"/>
          </p:cNvSpPr>
          <p:nvPr/>
        </p:nvSpPr>
        <p:spPr bwMode="auto">
          <a:xfrm>
            <a:off x="1403350" y="3644900"/>
            <a:ext cx="5080000"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lnSpc>
                <a:spcPct val="110000"/>
              </a:lnSpc>
            </a:pPr>
            <a:r>
              <a:rPr lang="zh-CN" altLang="en-US" dirty="0"/>
              <a:t>四川盆地、长江流域</a:t>
            </a:r>
          </a:p>
          <a:p>
            <a:endParaRPr lang="en-US" altLang="zh-CN" sz="2400" b="0" dirty="0">
              <a:solidFill>
                <a:schemeClr val="tx1"/>
              </a:solidFill>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26627"/>
                                        </p:tgtEl>
                                        <p:attrNameLst>
                                          <p:attrName>style.visibility</p:attrName>
                                        </p:attrNameLst>
                                      </p:cBhvr>
                                      <p:to>
                                        <p:strVal val="visible"/>
                                      </p:to>
                                    </p:set>
                                    <p:anim calcmode="lin" valueType="num">
                                      <p:cBhvr>
                                        <p:cTn id="7" dur="500" fill="hold"/>
                                        <p:tgtEl>
                                          <p:spTgt spid="26627"/>
                                        </p:tgtEl>
                                        <p:attrNameLst>
                                          <p:attrName>ppt_w</p:attrName>
                                        </p:attrNameLst>
                                      </p:cBhvr>
                                      <p:tavLst>
                                        <p:tav tm="0">
                                          <p:val>
                                            <p:fltVal val="0"/>
                                          </p:val>
                                        </p:tav>
                                        <p:tav tm="100000">
                                          <p:val>
                                            <p:strVal val="#ppt_w"/>
                                          </p:val>
                                        </p:tav>
                                      </p:tavLst>
                                    </p:anim>
                                    <p:anim calcmode="lin" valueType="num">
                                      <p:cBhvr>
                                        <p:cTn id="8" dur="500" fill="hold"/>
                                        <p:tgtEl>
                                          <p:spTgt spid="2662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7"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0" name="Picture 2" descr="油菜1">
            <a:extLst>
              <a:ext uri="{FF2B5EF4-FFF2-40B4-BE49-F238E27FC236}">
                <a16:creationId xmlns:a16="http://schemas.microsoft.com/office/drawing/2014/main" id="{2B6AA313-BD15-4D9C-A712-CD836D6B5D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304800"/>
            <a:ext cx="4092575" cy="512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131" name="Picture 3" descr="油菜4">
            <a:extLst>
              <a:ext uri="{FF2B5EF4-FFF2-40B4-BE49-F238E27FC236}">
                <a16:creationId xmlns:a16="http://schemas.microsoft.com/office/drawing/2014/main" id="{8D69E486-7C0A-47D9-B991-338EA5AFE9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1800" y="1752600"/>
            <a:ext cx="5715000" cy="428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132" name="AutoShape 4">
            <a:hlinkClick r:id="rId4" action="ppaction://hlinksldjump" highlightClick="1"/>
            <a:extLst>
              <a:ext uri="{FF2B5EF4-FFF2-40B4-BE49-F238E27FC236}">
                <a16:creationId xmlns:a16="http://schemas.microsoft.com/office/drawing/2014/main" id="{1EE71C1B-71BB-47EA-ADDD-46887DEE539F}"/>
              </a:ext>
            </a:extLst>
          </p:cNvPr>
          <p:cNvSpPr>
            <a:spLocks noChangeArrowheads="1"/>
          </p:cNvSpPr>
          <p:nvPr/>
        </p:nvSpPr>
        <p:spPr bwMode="auto">
          <a:xfrm>
            <a:off x="8382000" y="6324600"/>
            <a:ext cx="609600" cy="381000"/>
          </a:xfrm>
          <a:prstGeom prst="actionButtonBackPrevious">
            <a:avLst/>
          </a:prstGeom>
          <a:solidFill>
            <a:schemeClr val="accent1"/>
          </a:solidFill>
          <a:ln w="9525">
            <a:solidFill>
              <a:schemeClr val="hlink"/>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Tree>
  </p:cSld>
  <p:clrMapOvr>
    <a:masterClrMapping/>
  </p:clrMapOvr>
  <p:transition advClick="0"/>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4" name="Picture 2" descr="甘蔗的分布">
            <a:extLst>
              <a:ext uri="{FF2B5EF4-FFF2-40B4-BE49-F238E27FC236}">
                <a16:creationId xmlns:a16="http://schemas.microsoft.com/office/drawing/2014/main" id="{794C4E12-AF61-4D6A-9658-CB40E7D233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750" y="836712"/>
            <a:ext cx="8305800" cy="585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33F83D1F-4115-439C-AF36-351803749E6A}"/>
              </a:ext>
            </a:extLst>
          </p:cNvPr>
          <p:cNvSpPr>
            <a:spLocks noChangeArrowheads="1"/>
          </p:cNvSpPr>
          <p:nvPr/>
        </p:nvSpPr>
        <p:spPr bwMode="auto">
          <a:xfrm>
            <a:off x="2267744" y="5013176"/>
            <a:ext cx="51283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dirty="0"/>
              <a:t>华南地区，广西为最大产区</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1027"/>
                                        </p:tgtEl>
                                        <p:attrNameLst>
                                          <p:attrName>style.visibility</p:attrName>
                                        </p:attrNameLst>
                                      </p:cBhvr>
                                      <p:to>
                                        <p:strVal val="visible"/>
                                      </p:to>
                                    </p:set>
                                    <p:anim calcmode="lin" valueType="num">
                                      <p:cBhvr>
                                        <p:cTn id="7" dur="500" fill="hold"/>
                                        <p:tgtEl>
                                          <p:spTgt spid="1027"/>
                                        </p:tgtEl>
                                        <p:attrNameLst>
                                          <p:attrName>ppt_w</p:attrName>
                                        </p:attrNameLst>
                                      </p:cBhvr>
                                      <p:tavLst>
                                        <p:tav tm="0">
                                          <p:val>
                                            <p:fltVal val="0"/>
                                          </p:val>
                                        </p:tav>
                                        <p:tav tm="100000">
                                          <p:val>
                                            <p:strVal val="#ppt_w"/>
                                          </p:val>
                                        </p:tav>
                                      </p:tavLst>
                                    </p:anim>
                                    <p:anim calcmode="lin" valueType="num">
                                      <p:cBhvr>
                                        <p:cTn id="8" dur="500" fill="hold"/>
                                        <p:tgtEl>
                                          <p:spTgt spid="102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8" name="Picture 2" descr="甘蔗1">
            <a:extLst>
              <a:ext uri="{FF2B5EF4-FFF2-40B4-BE49-F238E27FC236}">
                <a16:creationId xmlns:a16="http://schemas.microsoft.com/office/drawing/2014/main" id="{3C398B8D-2F6E-4D0E-8996-3C21179CDA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304800"/>
            <a:ext cx="4762500" cy="573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179" name="Picture 3" descr="甘蔗2">
            <a:extLst>
              <a:ext uri="{FF2B5EF4-FFF2-40B4-BE49-F238E27FC236}">
                <a16:creationId xmlns:a16="http://schemas.microsoft.com/office/drawing/2014/main" id="{A4237297-D124-4A33-BF4E-EA689DB5E2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2800" y="1524000"/>
            <a:ext cx="5181600" cy="3598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80" name="AutoShape 4">
            <a:hlinkClick r:id="rId4" action="ppaction://hlinksldjump" highlightClick="1"/>
            <a:extLst>
              <a:ext uri="{FF2B5EF4-FFF2-40B4-BE49-F238E27FC236}">
                <a16:creationId xmlns:a16="http://schemas.microsoft.com/office/drawing/2014/main" id="{E7D5FFD2-10A1-45FF-9325-D0C97E6F4191}"/>
              </a:ext>
            </a:extLst>
          </p:cNvPr>
          <p:cNvSpPr>
            <a:spLocks noChangeArrowheads="1"/>
          </p:cNvSpPr>
          <p:nvPr/>
        </p:nvSpPr>
        <p:spPr bwMode="auto">
          <a:xfrm>
            <a:off x="8382000" y="6324600"/>
            <a:ext cx="609600" cy="381000"/>
          </a:xfrm>
          <a:prstGeom prst="actionButtonBackPrevious">
            <a:avLst/>
          </a:prstGeom>
          <a:solidFill>
            <a:schemeClr val="accent1"/>
          </a:solidFill>
          <a:ln w="9525">
            <a:solidFill>
              <a:schemeClr val="hlink"/>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Tree>
  </p:cSld>
  <p:clrMapOvr>
    <a:masterClrMapping/>
  </p:clrMapOvr>
  <p:transition advClick="0"/>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ext Box 2">
            <a:extLst>
              <a:ext uri="{FF2B5EF4-FFF2-40B4-BE49-F238E27FC236}">
                <a16:creationId xmlns:a16="http://schemas.microsoft.com/office/drawing/2014/main" id="{7ED8ED59-3D55-4FAA-AF9C-8946424FAFB4}"/>
              </a:ext>
            </a:extLst>
          </p:cNvPr>
          <p:cNvSpPr txBox="1">
            <a:spLocks noChangeArrowheads="1"/>
          </p:cNvSpPr>
          <p:nvPr/>
        </p:nvSpPr>
        <p:spPr bwMode="auto">
          <a:xfrm>
            <a:off x="1668463" y="990600"/>
            <a:ext cx="5807075" cy="1979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r>
              <a:rPr kumimoji="0" lang="en-US" altLang="zh-CN" sz="2800">
                <a:solidFill>
                  <a:schemeClr val="tx1"/>
                </a:solidFill>
                <a:ea typeface="宋体" panose="02010600030101010101" pitchFamily="2" charset="-122"/>
              </a:rPr>
              <a:t>Components of Risk Management:</a:t>
            </a:r>
            <a:endParaRPr kumimoji="0" lang="en-US" altLang="zh-CN" sz="2400">
              <a:solidFill>
                <a:schemeClr val="tx1"/>
              </a:solidFill>
              <a:ea typeface="宋体" panose="02010600030101010101" pitchFamily="2" charset="-122"/>
            </a:endParaRPr>
          </a:p>
          <a:p>
            <a:endParaRPr kumimoji="0" lang="en-US" altLang="zh-CN" sz="2400">
              <a:solidFill>
                <a:schemeClr val="tx1"/>
              </a:solidFill>
              <a:ea typeface="宋体" panose="02010600030101010101" pitchFamily="2" charset="-122"/>
            </a:endParaRPr>
          </a:p>
          <a:p>
            <a:pPr>
              <a:buFontTx/>
              <a:buChar char="•"/>
            </a:pPr>
            <a:r>
              <a:rPr kumimoji="0" lang="en-US" altLang="zh-CN" sz="2400">
                <a:solidFill>
                  <a:schemeClr val="tx1"/>
                </a:solidFill>
                <a:ea typeface="宋体" panose="02010600030101010101" pitchFamily="2" charset="-122"/>
              </a:rPr>
              <a:t>  Financial Plan</a:t>
            </a:r>
          </a:p>
          <a:p>
            <a:pPr>
              <a:buFontTx/>
              <a:buChar char="•"/>
            </a:pPr>
            <a:endParaRPr kumimoji="0" lang="en-US" altLang="zh-CN" sz="2400">
              <a:solidFill>
                <a:schemeClr val="tx1"/>
              </a:solidFill>
              <a:ea typeface="宋体" panose="02010600030101010101" pitchFamily="2" charset="-122"/>
            </a:endParaRPr>
          </a:p>
          <a:p>
            <a:pPr>
              <a:buFontTx/>
              <a:buChar char="•"/>
            </a:pPr>
            <a:r>
              <a:rPr kumimoji="0" lang="en-US" altLang="zh-CN" sz="2400">
                <a:solidFill>
                  <a:schemeClr val="tx1"/>
                </a:solidFill>
                <a:ea typeface="宋体" panose="02010600030101010101" pitchFamily="2" charset="-122"/>
              </a:rPr>
              <a:t>  </a:t>
            </a:r>
            <a:r>
              <a:rPr kumimoji="0" lang="en-US" altLang="zh-CN" sz="2400">
                <a:solidFill>
                  <a:srgbClr val="006600"/>
                </a:solidFill>
                <a:ea typeface="宋体" panose="02010600030101010101" pitchFamily="2" charset="-122"/>
              </a:rPr>
              <a:t>Production Plan</a:t>
            </a:r>
          </a:p>
        </p:txBody>
      </p:sp>
      <p:sp>
        <p:nvSpPr>
          <p:cNvPr id="67587" name="Rectangle 3">
            <a:extLst>
              <a:ext uri="{FF2B5EF4-FFF2-40B4-BE49-F238E27FC236}">
                <a16:creationId xmlns:a16="http://schemas.microsoft.com/office/drawing/2014/main" id="{9520C943-3D18-4424-BA8C-88B6F809985D}"/>
              </a:ext>
            </a:extLst>
          </p:cNvPr>
          <p:cNvSpPr>
            <a:spLocks noChangeArrowheads="1"/>
          </p:cNvSpPr>
          <p:nvPr/>
        </p:nvSpPr>
        <p:spPr bwMode="auto">
          <a:xfrm>
            <a:off x="2865438" y="0"/>
            <a:ext cx="6278562" cy="396875"/>
          </a:xfrm>
          <a:prstGeom prst="rect">
            <a:avLst/>
          </a:prstGeom>
          <a:noFill/>
          <a:ln w="9525">
            <a:noFill/>
            <a:miter lim="800000"/>
            <a:headEnd/>
            <a:tailEnd/>
          </a:ln>
        </p:spPr>
        <p:txBody>
          <a:bodyPr wrap="none">
            <a:spAutoFit/>
          </a:bodyPr>
          <a:lstStyle/>
          <a:p>
            <a:pPr eaLnBrk="0" hangingPunct="0">
              <a:defRPr/>
            </a:pPr>
            <a:r>
              <a:rPr kumimoji="0" lang="en-US" altLang="zh-CN" sz="2000" i="1">
                <a:solidFill>
                  <a:srgbClr val="006600"/>
                </a:solidFill>
                <a:effectLst>
                  <a:outerShdw blurRad="38100" dist="38100" dir="2700000" algn="tl">
                    <a:srgbClr val="000000"/>
                  </a:outerShdw>
                </a:effectLst>
                <a:ea typeface="宋体" pitchFamily="2" charset="-122"/>
              </a:rPr>
              <a:t>Risk Management…It takes more than a production plan!</a:t>
            </a:r>
          </a:p>
        </p:txBody>
      </p:sp>
      <p:pic>
        <p:nvPicPr>
          <p:cNvPr id="51204" name="Picture 4">
            <a:extLst>
              <a:ext uri="{FF2B5EF4-FFF2-40B4-BE49-F238E27FC236}">
                <a16:creationId xmlns:a16="http://schemas.microsoft.com/office/drawing/2014/main" id="{71C743AF-C7FE-4BFE-A2A5-E61A7E869C7C}"/>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7088" y="1600200"/>
            <a:ext cx="3078162"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5" name="Picture 5" descr="我国南北方农业分布图">
            <a:extLst>
              <a:ext uri="{FF2B5EF4-FFF2-40B4-BE49-F238E27FC236}">
                <a16:creationId xmlns:a16="http://schemas.microsoft.com/office/drawing/2014/main" id="{D50DEB90-413A-410E-9DE7-8B45C4BAD6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6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ext Box 2">
            <a:extLst>
              <a:ext uri="{FF2B5EF4-FFF2-40B4-BE49-F238E27FC236}">
                <a16:creationId xmlns:a16="http://schemas.microsoft.com/office/drawing/2014/main" id="{1F9818F7-63CA-42C7-B892-D5B75E948377}"/>
              </a:ext>
            </a:extLst>
          </p:cNvPr>
          <p:cNvSpPr txBox="1">
            <a:spLocks noChangeArrowheads="1"/>
          </p:cNvSpPr>
          <p:nvPr/>
        </p:nvSpPr>
        <p:spPr bwMode="auto">
          <a:xfrm>
            <a:off x="0" y="114300"/>
            <a:ext cx="4060825"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en-US" altLang="zh-CN" dirty="0">
                <a:solidFill>
                  <a:srgbClr val="FFFF00"/>
                </a:solidFill>
                <a:latin typeface="黑体" panose="02010609060101010101" pitchFamily="49" charset="-122"/>
              </a:rPr>
              <a:t>2</a:t>
            </a:r>
            <a:r>
              <a:rPr kumimoji="0" lang="zh-CN" altLang="en-US" dirty="0">
                <a:solidFill>
                  <a:srgbClr val="FFFF00"/>
                </a:solidFill>
                <a:latin typeface="黑体" panose="02010609060101010101" pitchFamily="49" charset="-122"/>
              </a:rPr>
              <a:t>、南方和北方的差异</a:t>
            </a:r>
          </a:p>
        </p:txBody>
      </p:sp>
      <p:sp>
        <p:nvSpPr>
          <p:cNvPr id="68611" name="Text Box 3">
            <a:extLst>
              <a:ext uri="{FF2B5EF4-FFF2-40B4-BE49-F238E27FC236}">
                <a16:creationId xmlns:a16="http://schemas.microsoft.com/office/drawing/2014/main" id="{21AF87BF-7B8C-4D35-8A00-0C887EE746DB}"/>
              </a:ext>
            </a:extLst>
          </p:cNvPr>
          <p:cNvSpPr txBox="1">
            <a:spLocks noChangeArrowheads="1"/>
          </p:cNvSpPr>
          <p:nvPr/>
        </p:nvSpPr>
        <p:spPr bwMode="auto">
          <a:xfrm>
            <a:off x="3708400" y="141288"/>
            <a:ext cx="3038475"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dirty="0">
                <a:solidFill>
                  <a:srgbClr val="0000FF"/>
                </a:solidFill>
              </a:rPr>
              <a:t>（秦岭</a:t>
            </a:r>
            <a:r>
              <a:rPr kumimoji="0" lang="en-US" altLang="zh-CN" dirty="0">
                <a:solidFill>
                  <a:srgbClr val="0000FF"/>
                </a:solidFill>
              </a:rPr>
              <a:t>—</a:t>
            </a:r>
            <a:r>
              <a:rPr kumimoji="0" lang="zh-CN" altLang="en-US" dirty="0">
                <a:solidFill>
                  <a:srgbClr val="0000FF"/>
                </a:solidFill>
              </a:rPr>
              <a:t>淮河）</a:t>
            </a:r>
          </a:p>
        </p:txBody>
      </p:sp>
      <p:graphicFrame>
        <p:nvGraphicFramePr>
          <p:cNvPr id="49186" name="Group 34">
            <a:extLst>
              <a:ext uri="{FF2B5EF4-FFF2-40B4-BE49-F238E27FC236}">
                <a16:creationId xmlns:a16="http://schemas.microsoft.com/office/drawing/2014/main" id="{FD6948F5-6B25-4445-AEFE-D3BBD448A156}"/>
              </a:ext>
            </a:extLst>
          </p:cNvPr>
          <p:cNvGraphicFramePr>
            <a:graphicFrameLocks noGrp="1"/>
          </p:cNvGraphicFramePr>
          <p:nvPr/>
        </p:nvGraphicFramePr>
        <p:xfrm>
          <a:off x="0" y="908050"/>
          <a:ext cx="8915400" cy="3922713"/>
        </p:xfrm>
        <a:graphic>
          <a:graphicData uri="http://schemas.openxmlformats.org/drawingml/2006/table">
            <a:tbl>
              <a:tblPr/>
              <a:tblGrid>
                <a:gridCol w="1981200">
                  <a:extLst>
                    <a:ext uri="{9D8B030D-6E8A-4147-A177-3AD203B41FA5}">
                      <a16:colId xmlns:a16="http://schemas.microsoft.com/office/drawing/2014/main" val="20000"/>
                    </a:ext>
                  </a:extLst>
                </a:gridCol>
                <a:gridCol w="1870075">
                  <a:extLst>
                    <a:ext uri="{9D8B030D-6E8A-4147-A177-3AD203B41FA5}">
                      <a16:colId xmlns:a16="http://schemas.microsoft.com/office/drawing/2014/main" val="20001"/>
                    </a:ext>
                  </a:extLst>
                </a:gridCol>
                <a:gridCol w="2449513">
                  <a:extLst>
                    <a:ext uri="{9D8B030D-6E8A-4147-A177-3AD203B41FA5}">
                      <a16:colId xmlns:a16="http://schemas.microsoft.com/office/drawing/2014/main" val="20002"/>
                    </a:ext>
                  </a:extLst>
                </a:gridCol>
                <a:gridCol w="2614612">
                  <a:extLst>
                    <a:ext uri="{9D8B030D-6E8A-4147-A177-3AD203B41FA5}">
                      <a16:colId xmlns:a16="http://schemas.microsoft.com/office/drawing/2014/main" val="20003"/>
                    </a:ext>
                  </a:extLst>
                </a:gridCol>
              </a:tblGrid>
              <a:tr h="1282700">
                <a:tc>
                  <a:txBody>
                    <a:body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zh-CN" sz="2800" b="1" i="0" u="none" strike="noStrike" cap="none" normalizeH="0" baseline="0">
                          <a:ln>
                            <a:noFill/>
                          </a:ln>
                          <a:solidFill>
                            <a:srgbClr val="FFFF00"/>
                          </a:solidFill>
                          <a:effectLst/>
                          <a:latin typeface="黑体" pitchFamily="2" charset="-122"/>
                          <a:ea typeface="黑体" pitchFamily="2" charset="-122"/>
                        </a:rPr>
                        <a:t>  </a:t>
                      </a:r>
                      <a:r>
                        <a:rPr kumimoji="0" lang="zh-CN" altLang="en-US" sz="2800" b="1" i="0" u="none" strike="noStrike" cap="none" normalizeH="0" baseline="0">
                          <a:ln>
                            <a:noFill/>
                          </a:ln>
                          <a:solidFill>
                            <a:schemeClr val="tx1"/>
                          </a:solidFill>
                          <a:effectLst/>
                          <a:latin typeface="黑体" pitchFamily="2" charset="-122"/>
                          <a:ea typeface="黑体" pitchFamily="2" charset="-122"/>
                        </a:rPr>
                        <a:t>地   区</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zh-CN" altLang="en-US" sz="2800" b="1" i="0" u="none" strike="noStrike" cap="none" normalizeH="0" baseline="0">
                          <a:ln>
                            <a:noFill/>
                          </a:ln>
                          <a:solidFill>
                            <a:schemeClr val="tx1"/>
                          </a:solidFill>
                          <a:effectLst/>
                          <a:latin typeface="黑体" pitchFamily="2" charset="-122"/>
                          <a:ea typeface="黑体" pitchFamily="2" charset="-122"/>
                        </a:rPr>
                        <a:t>耕地类型</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zh-CN" altLang="en-US" sz="2800" b="1" i="0" u="none" strike="noStrike" cap="none" normalizeH="0" baseline="0">
                          <a:ln>
                            <a:noFill/>
                          </a:ln>
                          <a:solidFill>
                            <a:schemeClr val="tx1"/>
                          </a:solidFill>
                          <a:effectLst/>
                          <a:latin typeface="黑体" pitchFamily="2" charset="-122"/>
                          <a:ea typeface="黑体" pitchFamily="2" charset="-122"/>
                        </a:rPr>
                        <a:t>熟制</a:t>
                      </a:r>
                    </a:p>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zh-CN" altLang="en-US" sz="2800" b="1" i="0" u="none" strike="noStrike" cap="none" normalizeH="0" baseline="0">
                          <a:ln>
                            <a:noFill/>
                          </a:ln>
                          <a:solidFill>
                            <a:schemeClr val="tx1"/>
                          </a:solidFill>
                          <a:effectLst/>
                          <a:latin typeface="黑体" pitchFamily="2" charset="-122"/>
                          <a:ea typeface="黑体" pitchFamily="2" charset="-122"/>
                        </a:rPr>
                        <a:t>（一年几熟）</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zh-CN" altLang="en-US" sz="2800" b="1" i="0" u="none" strike="noStrike" cap="none" normalizeH="0" baseline="0">
                          <a:ln>
                            <a:noFill/>
                          </a:ln>
                          <a:solidFill>
                            <a:schemeClr val="tx1"/>
                          </a:solidFill>
                          <a:effectLst/>
                          <a:latin typeface="黑体" pitchFamily="2" charset="-122"/>
                          <a:ea typeface="黑体" pitchFamily="2" charset="-122"/>
                        </a:rPr>
                        <a:t>主要农作物</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096963">
                <a:tc>
                  <a:txBody>
                    <a:bodyPr/>
                    <a:lstStyle/>
                    <a:p>
                      <a:pPr marL="0" marR="0" lvl="0" indent="0" algn="l"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zh-CN" altLang="en-US" sz="2800" b="1" i="0" u="none" strike="noStrike" cap="none" normalizeH="0" baseline="0">
                          <a:ln>
                            <a:noFill/>
                          </a:ln>
                          <a:solidFill>
                            <a:schemeClr val="tx1"/>
                          </a:solidFill>
                          <a:effectLst/>
                          <a:latin typeface="黑体" pitchFamily="2" charset="-122"/>
                          <a:ea typeface="黑体" pitchFamily="2" charset="-122"/>
                        </a:rPr>
                        <a:t>秦岭</a:t>
                      </a:r>
                      <a:r>
                        <a:rPr kumimoji="0" lang="en-US" altLang="zh-CN" sz="2800" b="1" i="0" u="none" strike="noStrike" cap="none" normalizeH="0" baseline="0">
                          <a:ln>
                            <a:noFill/>
                          </a:ln>
                          <a:solidFill>
                            <a:schemeClr val="tx1"/>
                          </a:solidFill>
                          <a:effectLst/>
                          <a:latin typeface="黑体" pitchFamily="2" charset="-122"/>
                          <a:ea typeface="黑体" pitchFamily="2" charset="-122"/>
                        </a:rPr>
                        <a:t>-</a:t>
                      </a:r>
                      <a:r>
                        <a:rPr kumimoji="0" lang="zh-CN" altLang="en-US" sz="2800" b="1" i="0" u="none" strike="noStrike" cap="none" normalizeH="0" baseline="0">
                          <a:ln>
                            <a:noFill/>
                          </a:ln>
                          <a:solidFill>
                            <a:schemeClr val="tx1"/>
                          </a:solidFill>
                          <a:effectLst/>
                          <a:latin typeface="黑体" pitchFamily="2" charset="-122"/>
                          <a:ea typeface="黑体" pitchFamily="2" charset="-122"/>
                        </a:rPr>
                        <a:t>淮河</a:t>
                      </a:r>
                    </a:p>
                    <a:p>
                      <a:pPr marL="0" marR="0" lvl="0" indent="0" algn="l"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zh-CN" altLang="en-US" sz="2800" b="1" i="0" u="none" strike="noStrike" cap="none" normalizeH="0" baseline="0">
                          <a:ln>
                            <a:noFill/>
                          </a:ln>
                          <a:solidFill>
                            <a:schemeClr val="tx1"/>
                          </a:solidFill>
                          <a:effectLst/>
                          <a:latin typeface="黑体" pitchFamily="2" charset="-122"/>
                          <a:ea typeface="黑体" pitchFamily="2" charset="-122"/>
                        </a:rPr>
                        <a:t>以北</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zh-CN" altLang="zh-CN" sz="2800" b="1" i="0" u="none" strike="noStrike" cap="none" normalizeH="0" baseline="0">
                        <a:ln>
                          <a:noFill/>
                        </a:ln>
                        <a:solidFill>
                          <a:srgbClr val="FFFF00"/>
                        </a:solidFill>
                        <a:effectLst/>
                        <a:latin typeface="黑体" pitchFamily="2" charset="-122"/>
                        <a:ea typeface="黑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zh-CN" altLang="zh-CN" sz="2800" b="1" i="0" u="none" strike="noStrike" cap="none" normalizeH="0" baseline="0">
                        <a:ln>
                          <a:noFill/>
                        </a:ln>
                        <a:solidFill>
                          <a:srgbClr val="FFFF00"/>
                        </a:solidFill>
                        <a:effectLst/>
                        <a:latin typeface="黑体" pitchFamily="2" charset="-122"/>
                        <a:ea typeface="黑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zh-CN" altLang="zh-CN" sz="2800" b="1" i="0" u="none" strike="noStrike" cap="none" normalizeH="0" baseline="0">
                        <a:ln>
                          <a:noFill/>
                        </a:ln>
                        <a:solidFill>
                          <a:srgbClr val="FFFF00"/>
                        </a:solidFill>
                        <a:effectLst/>
                        <a:latin typeface="黑体" pitchFamily="2" charset="-122"/>
                        <a:ea typeface="黑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543050">
                <a:tc>
                  <a:txBody>
                    <a:bodyPr/>
                    <a:lstStyle/>
                    <a:p>
                      <a:pPr marL="0" marR="0" lvl="0" indent="0" algn="l"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zh-CN" altLang="en-US" sz="2800" b="1" i="0" u="none" strike="noStrike" cap="none" normalizeH="0" baseline="0">
                          <a:ln>
                            <a:noFill/>
                          </a:ln>
                          <a:solidFill>
                            <a:schemeClr val="tx1"/>
                          </a:solidFill>
                          <a:effectLst/>
                          <a:latin typeface="黑体" pitchFamily="2" charset="-122"/>
                          <a:ea typeface="黑体" pitchFamily="2" charset="-122"/>
                        </a:rPr>
                        <a:t>秦岭</a:t>
                      </a:r>
                      <a:r>
                        <a:rPr kumimoji="0" lang="en-US" altLang="zh-CN" sz="2800" b="1" i="0" u="none" strike="noStrike" cap="none" normalizeH="0" baseline="0">
                          <a:ln>
                            <a:noFill/>
                          </a:ln>
                          <a:solidFill>
                            <a:schemeClr val="tx1"/>
                          </a:solidFill>
                          <a:effectLst/>
                          <a:latin typeface="黑体" pitchFamily="2" charset="-122"/>
                          <a:ea typeface="黑体" pitchFamily="2" charset="-122"/>
                        </a:rPr>
                        <a:t>-</a:t>
                      </a:r>
                      <a:r>
                        <a:rPr kumimoji="0" lang="zh-CN" altLang="en-US" sz="2800" b="1" i="0" u="none" strike="noStrike" cap="none" normalizeH="0" baseline="0">
                          <a:ln>
                            <a:noFill/>
                          </a:ln>
                          <a:solidFill>
                            <a:schemeClr val="tx1"/>
                          </a:solidFill>
                          <a:effectLst/>
                          <a:latin typeface="黑体" pitchFamily="2" charset="-122"/>
                          <a:ea typeface="黑体" pitchFamily="2" charset="-122"/>
                        </a:rPr>
                        <a:t>淮河</a:t>
                      </a:r>
                    </a:p>
                    <a:p>
                      <a:pPr marL="0" marR="0" lvl="0" indent="0" algn="l"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zh-CN" altLang="en-US" sz="2800" b="1" i="0" u="none" strike="noStrike" cap="none" normalizeH="0" baseline="0">
                          <a:ln>
                            <a:noFill/>
                          </a:ln>
                          <a:solidFill>
                            <a:schemeClr val="tx1"/>
                          </a:solidFill>
                          <a:effectLst/>
                          <a:latin typeface="黑体" pitchFamily="2" charset="-122"/>
                          <a:ea typeface="黑体" pitchFamily="2" charset="-122"/>
                        </a:rPr>
                        <a:t>以南</a:t>
                      </a:r>
                    </a:p>
                    <a:p>
                      <a:pPr marL="0" marR="0" lvl="0" indent="0" algn="l"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en-US" altLang="zh-CN" sz="2800" b="1" i="0" u="none" strike="noStrike" cap="none" normalizeH="0" baseline="0">
                        <a:ln>
                          <a:noFill/>
                        </a:ln>
                        <a:solidFill>
                          <a:schemeClr val="tx1"/>
                        </a:solidFill>
                        <a:effectLst/>
                        <a:latin typeface="黑体" pitchFamily="2" charset="-122"/>
                        <a:ea typeface="黑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zh-CN" altLang="zh-CN" sz="2800" b="1" i="0" u="none" strike="noStrike" cap="none" normalizeH="0" baseline="0" dirty="0">
                        <a:ln>
                          <a:noFill/>
                        </a:ln>
                        <a:solidFill>
                          <a:srgbClr val="FFFF00"/>
                        </a:solidFill>
                        <a:effectLst/>
                        <a:latin typeface="黑体" pitchFamily="2" charset="-122"/>
                        <a:ea typeface="黑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zh-CN" altLang="zh-CN" sz="2800" b="1" i="0" u="none" strike="noStrike" cap="none" normalizeH="0" baseline="0">
                        <a:ln>
                          <a:noFill/>
                        </a:ln>
                        <a:solidFill>
                          <a:srgbClr val="FFFF00"/>
                        </a:solidFill>
                        <a:effectLst/>
                        <a:latin typeface="黑体" pitchFamily="2" charset="-122"/>
                        <a:ea typeface="黑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zh-CN" altLang="zh-CN" sz="2800" b="1" i="0" u="none" strike="noStrike" cap="none" normalizeH="0" baseline="0" dirty="0">
                        <a:ln>
                          <a:noFill/>
                        </a:ln>
                        <a:solidFill>
                          <a:srgbClr val="FFFF00"/>
                        </a:solidFill>
                        <a:effectLst/>
                        <a:latin typeface="黑体" pitchFamily="2" charset="-122"/>
                        <a:ea typeface="黑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sp>
        <p:nvSpPr>
          <p:cNvPr id="68634" name="Text Box 26">
            <a:extLst>
              <a:ext uri="{FF2B5EF4-FFF2-40B4-BE49-F238E27FC236}">
                <a16:creationId xmlns:a16="http://schemas.microsoft.com/office/drawing/2014/main" id="{1534BA91-5CF5-46D4-8414-390BFB1116C7}"/>
              </a:ext>
            </a:extLst>
          </p:cNvPr>
          <p:cNvSpPr txBox="1">
            <a:spLocks noChangeArrowheads="1"/>
          </p:cNvSpPr>
          <p:nvPr/>
        </p:nvSpPr>
        <p:spPr bwMode="auto">
          <a:xfrm>
            <a:off x="2411413" y="2439988"/>
            <a:ext cx="1000125"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a:solidFill>
                  <a:srgbClr val="0000FF"/>
                </a:solidFill>
              </a:rPr>
              <a:t>旱地</a:t>
            </a:r>
          </a:p>
        </p:txBody>
      </p:sp>
      <p:sp>
        <p:nvSpPr>
          <p:cNvPr id="68635" name="Text Box 27">
            <a:extLst>
              <a:ext uri="{FF2B5EF4-FFF2-40B4-BE49-F238E27FC236}">
                <a16:creationId xmlns:a16="http://schemas.microsoft.com/office/drawing/2014/main" id="{9D5ACA4F-38F7-47DD-82A6-074C5297389D}"/>
              </a:ext>
            </a:extLst>
          </p:cNvPr>
          <p:cNvSpPr txBox="1">
            <a:spLocks noChangeArrowheads="1"/>
          </p:cNvSpPr>
          <p:nvPr/>
        </p:nvSpPr>
        <p:spPr bwMode="auto">
          <a:xfrm>
            <a:off x="2339975" y="3716338"/>
            <a:ext cx="1000125"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a:solidFill>
                  <a:srgbClr val="0000FF"/>
                </a:solidFill>
              </a:rPr>
              <a:t>水田</a:t>
            </a:r>
          </a:p>
        </p:txBody>
      </p:sp>
      <p:sp>
        <p:nvSpPr>
          <p:cNvPr id="68636" name="Text Box 28">
            <a:extLst>
              <a:ext uri="{FF2B5EF4-FFF2-40B4-BE49-F238E27FC236}">
                <a16:creationId xmlns:a16="http://schemas.microsoft.com/office/drawing/2014/main" id="{C591943C-783F-4D46-9794-B31D58D4EFF6}"/>
              </a:ext>
            </a:extLst>
          </p:cNvPr>
          <p:cNvSpPr txBox="1">
            <a:spLocks noChangeArrowheads="1"/>
          </p:cNvSpPr>
          <p:nvPr/>
        </p:nvSpPr>
        <p:spPr bwMode="auto">
          <a:xfrm>
            <a:off x="4067175" y="2205038"/>
            <a:ext cx="18161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a:solidFill>
                  <a:srgbClr val="0000FF"/>
                </a:solidFill>
              </a:rPr>
              <a:t>一年一熟</a:t>
            </a:r>
          </a:p>
          <a:p>
            <a:pPr eaLnBrk="1" hangingPunct="1"/>
            <a:r>
              <a:rPr kumimoji="0" lang="zh-CN" altLang="en-US">
                <a:solidFill>
                  <a:srgbClr val="0000FF"/>
                </a:solidFill>
              </a:rPr>
              <a:t>两年三熟</a:t>
            </a:r>
          </a:p>
        </p:txBody>
      </p:sp>
      <p:sp>
        <p:nvSpPr>
          <p:cNvPr id="68637" name="Text Box 29">
            <a:extLst>
              <a:ext uri="{FF2B5EF4-FFF2-40B4-BE49-F238E27FC236}">
                <a16:creationId xmlns:a16="http://schemas.microsoft.com/office/drawing/2014/main" id="{B5BAC56E-8C06-4489-B834-17098CBE42E6}"/>
              </a:ext>
            </a:extLst>
          </p:cNvPr>
          <p:cNvSpPr txBox="1">
            <a:spLocks noChangeArrowheads="1"/>
          </p:cNvSpPr>
          <p:nvPr/>
        </p:nvSpPr>
        <p:spPr bwMode="auto">
          <a:xfrm>
            <a:off x="4067175" y="3644900"/>
            <a:ext cx="18161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a:solidFill>
                  <a:srgbClr val="0000FF"/>
                </a:solidFill>
              </a:rPr>
              <a:t>一年两熟</a:t>
            </a:r>
          </a:p>
          <a:p>
            <a:pPr eaLnBrk="1" hangingPunct="1"/>
            <a:r>
              <a:rPr kumimoji="0" lang="zh-CN" altLang="en-US">
                <a:solidFill>
                  <a:srgbClr val="0000FF"/>
                </a:solidFill>
              </a:rPr>
              <a:t>至三熟</a:t>
            </a:r>
          </a:p>
        </p:txBody>
      </p:sp>
      <p:sp>
        <p:nvSpPr>
          <p:cNvPr id="68638" name="Text Box 30">
            <a:extLst>
              <a:ext uri="{FF2B5EF4-FFF2-40B4-BE49-F238E27FC236}">
                <a16:creationId xmlns:a16="http://schemas.microsoft.com/office/drawing/2014/main" id="{0D9A3F17-36DE-483B-A39A-EFD8A797D16B}"/>
              </a:ext>
            </a:extLst>
          </p:cNvPr>
          <p:cNvSpPr txBox="1">
            <a:spLocks noChangeArrowheads="1"/>
          </p:cNvSpPr>
          <p:nvPr/>
        </p:nvSpPr>
        <p:spPr bwMode="auto">
          <a:xfrm>
            <a:off x="6443663" y="2178050"/>
            <a:ext cx="2225675"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a:solidFill>
                  <a:srgbClr val="0000FF"/>
                </a:solidFill>
                <a:latin typeface="黑体" panose="02010609060101010101" pitchFamily="49" charset="-122"/>
              </a:rPr>
              <a:t>小麦  甜菜</a:t>
            </a:r>
          </a:p>
          <a:p>
            <a:pPr eaLnBrk="1" hangingPunct="1"/>
            <a:r>
              <a:rPr kumimoji="0" lang="zh-CN" altLang="en-US">
                <a:solidFill>
                  <a:srgbClr val="0000FF"/>
                </a:solidFill>
                <a:latin typeface="黑体" panose="02010609060101010101" pitchFamily="49" charset="-122"/>
              </a:rPr>
              <a:t>花生  棉花</a:t>
            </a:r>
          </a:p>
        </p:txBody>
      </p:sp>
      <p:sp>
        <p:nvSpPr>
          <p:cNvPr id="68639" name="Text Box 31">
            <a:extLst>
              <a:ext uri="{FF2B5EF4-FFF2-40B4-BE49-F238E27FC236}">
                <a16:creationId xmlns:a16="http://schemas.microsoft.com/office/drawing/2014/main" id="{7BBFEFBE-C327-4D95-9C34-DC914CA1D992}"/>
              </a:ext>
            </a:extLst>
          </p:cNvPr>
          <p:cNvSpPr txBox="1">
            <a:spLocks noChangeArrowheads="1"/>
          </p:cNvSpPr>
          <p:nvPr/>
        </p:nvSpPr>
        <p:spPr bwMode="auto">
          <a:xfrm>
            <a:off x="6516688" y="3500438"/>
            <a:ext cx="2225675"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a:solidFill>
                  <a:srgbClr val="0000FF"/>
                </a:solidFill>
                <a:latin typeface="黑体" panose="02010609060101010101" pitchFamily="49" charset="-122"/>
              </a:rPr>
              <a:t>水稻 甘蔗 </a:t>
            </a:r>
          </a:p>
          <a:p>
            <a:pPr eaLnBrk="1" hangingPunct="1"/>
            <a:r>
              <a:rPr kumimoji="0" lang="zh-CN" altLang="en-US">
                <a:solidFill>
                  <a:srgbClr val="0000FF"/>
                </a:solidFill>
                <a:latin typeface="黑体" panose="02010609060101010101" pitchFamily="49" charset="-122"/>
              </a:rPr>
              <a:t>油菜 棉花</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0" fill="hold">
                                          <p:stCondLst>
                                            <p:cond delay="0"/>
                                          </p:stCondLst>
                                        </p:cTn>
                                        <p:tgtEl>
                                          <p:spTgt spid="68611"/>
                                        </p:tgtEl>
                                        <p:attrNameLst>
                                          <p:attrName>style.visibility</p:attrName>
                                        </p:attrNameLst>
                                      </p:cBhvr>
                                      <p:to>
                                        <p:strVal val="visible"/>
                                      </p:to>
                                    </p:set>
                                    <p:anim calcmode="lin" valueType="num">
                                      <p:cBhvr additive="base">
                                        <p:cTn id="7" dur="500" fill="hold"/>
                                        <p:tgtEl>
                                          <p:spTgt spid="68611"/>
                                        </p:tgtEl>
                                        <p:attrNameLst>
                                          <p:attrName>ppt_x</p:attrName>
                                        </p:attrNameLst>
                                      </p:cBhvr>
                                      <p:tavLst>
                                        <p:tav tm="0">
                                          <p:val>
                                            <p:strVal val="1+#ppt_w/2"/>
                                          </p:val>
                                        </p:tav>
                                        <p:tav tm="100000">
                                          <p:val>
                                            <p:strVal val="#ppt_x"/>
                                          </p:val>
                                        </p:tav>
                                      </p:tavLst>
                                    </p:anim>
                                    <p:anim calcmode="lin" valueType="num">
                                      <p:cBhvr additive="base">
                                        <p:cTn id="8" dur="500" fill="hold"/>
                                        <p:tgtEl>
                                          <p:spTgt spid="68611"/>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3" presetClass="entr" presetSubtype="16" fill="hold" grpId="0" nodeType="clickEffect">
                                  <p:stCondLst>
                                    <p:cond delay="0"/>
                                  </p:stCondLst>
                                  <p:childTnLst>
                                    <p:set>
                                      <p:cBhvr>
                                        <p:cTn id="12" dur="0" fill="hold">
                                          <p:stCondLst>
                                            <p:cond delay="0"/>
                                          </p:stCondLst>
                                        </p:cTn>
                                        <p:tgtEl>
                                          <p:spTgt spid="68634"/>
                                        </p:tgtEl>
                                        <p:attrNameLst>
                                          <p:attrName>style.visibility</p:attrName>
                                        </p:attrNameLst>
                                      </p:cBhvr>
                                      <p:to>
                                        <p:strVal val="visible"/>
                                      </p:to>
                                    </p:set>
                                    <p:anim calcmode="lin" valueType="num">
                                      <p:cBhvr additive="base">
                                        <p:cTn id="13" dur="500" fill="hold"/>
                                        <p:tgtEl>
                                          <p:spTgt spid="68634"/>
                                        </p:tgtEl>
                                        <p:attrNameLst>
                                          <p:attrName>ppt_w</p:attrName>
                                        </p:attrNameLst>
                                      </p:cBhvr>
                                      <p:tavLst>
                                        <p:tav tm="0">
                                          <p:val>
                                            <p:fltVal val="0"/>
                                          </p:val>
                                        </p:tav>
                                        <p:tav tm="100000">
                                          <p:val>
                                            <p:strVal val="#ppt_w"/>
                                          </p:val>
                                        </p:tav>
                                      </p:tavLst>
                                    </p:anim>
                                    <p:anim calcmode="lin" valueType="num">
                                      <p:cBhvr additive="base">
                                        <p:cTn id="14" dur="500" fill="hold"/>
                                        <p:tgtEl>
                                          <p:spTgt spid="68634"/>
                                        </p:tgtEl>
                                        <p:attrNameLst>
                                          <p:attrName>ppt_h</p:attrName>
                                        </p:attrNameLst>
                                      </p:cBhvr>
                                      <p:tavLst>
                                        <p:tav tm="0">
                                          <p:val>
                                            <p:fltVal val="0"/>
                                          </p:val>
                                        </p:tav>
                                        <p:tav tm="100000">
                                          <p:val>
                                            <p:strVal val="#ppt_h"/>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3" presetClass="entr" presetSubtype="16" fill="hold" grpId="0" nodeType="clickEffect">
                                  <p:stCondLst>
                                    <p:cond delay="0"/>
                                  </p:stCondLst>
                                  <p:childTnLst>
                                    <p:set>
                                      <p:cBhvr>
                                        <p:cTn id="18" dur="0" fill="hold">
                                          <p:stCondLst>
                                            <p:cond delay="0"/>
                                          </p:stCondLst>
                                        </p:cTn>
                                        <p:tgtEl>
                                          <p:spTgt spid="68635"/>
                                        </p:tgtEl>
                                        <p:attrNameLst>
                                          <p:attrName>style.visibility</p:attrName>
                                        </p:attrNameLst>
                                      </p:cBhvr>
                                      <p:to>
                                        <p:strVal val="visible"/>
                                      </p:to>
                                    </p:set>
                                    <p:anim calcmode="lin" valueType="num">
                                      <p:cBhvr additive="base">
                                        <p:cTn id="19" dur="500" fill="hold"/>
                                        <p:tgtEl>
                                          <p:spTgt spid="68635"/>
                                        </p:tgtEl>
                                        <p:attrNameLst>
                                          <p:attrName>ppt_w</p:attrName>
                                        </p:attrNameLst>
                                      </p:cBhvr>
                                      <p:tavLst>
                                        <p:tav tm="0">
                                          <p:val>
                                            <p:fltVal val="0"/>
                                          </p:val>
                                        </p:tav>
                                        <p:tav tm="100000">
                                          <p:val>
                                            <p:strVal val="#ppt_w"/>
                                          </p:val>
                                        </p:tav>
                                      </p:tavLst>
                                    </p:anim>
                                    <p:anim calcmode="lin" valueType="num">
                                      <p:cBhvr additive="base">
                                        <p:cTn id="20" dur="500" fill="hold"/>
                                        <p:tgtEl>
                                          <p:spTgt spid="68635"/>
                                        </p:tgtEl>
                                        <p:attrNameLst>
                                          <p:attrName>ppt_h</p:attrName>
                                        </p:attrNameLst>
                                      </p:cBhvr>
                                      <p:tavLst>
                                        <p:tav tm="0">
                                          <p:val>
                                            <p:fltVal val="0"/>
                                          </p:val>
                                        </p:tav>
                                        <p:tav tm="100000">
                                          <p:val>
                                            <p:strVal val="#ppt_h"/>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3" presetClass="entr" presetSubtype="16" fill="hold" grpId="0" nodeType="clickEffect">
                                  <p:stCondLst>
                                    <p:cond delay="0"/>
                                  </p:stCondLst>
                                  <p:childTnLst>
                                    <p:set>
                                      <p:cBhvr>
                                        <p:cTn id="24" dur="0" fill="hold">
                                          <p:stCondLst>
                                            <p:cond delay="0"/>
                                          </p:stCondLst>
                                        </p:cTn>
                                        <p:tgtEl>
                                          <p:spTgt spid="68636"/>
                                        </p:tgtEl>
                                        <p:attrNameLst>
                                          <p:attrName>style.visibility</p:attrName>
                                        </p:attrNameLst>
                                      </p:cBhvr>
                                      <p:to>
                                        <p:strVal val="visible"/>
                                      </p:to>
                                    </p:set>
                                    <p:anim calcmode="lin" valueType="num">
                                      <p:cBhvr additive="base">
                                        <p:cTn id="25" dur="500" fill="hold"/>
                                        <p:tgtEl>
                                          <p:spTgt spid="68636"/>
                                        </p:tgtEl>
                                        <p:attrNameLst>
                                          <p:attrName>ppt_w</p:attrName>
                                        </p:attrNameLst>
                                      </p:cBhvr>
                                      <p:tavLst>
                                        <p:tav tm="0">
                                          <p:val>
                                            <p:fltVal val="0"/>
                                          </p:val>
                                        </p:tav>
                                        <p:tav tm="100000">
                                          <p:val>
                                            <p:strVal val="#ppt_w"/>
                                          </p:val>
                                        </p:tav>
                                      </p:tavLst>
                                    </p:anim>
                                    <p:anim calcmode="lin" valueType="num">
                                      <p:cBhvr additive="base">
                                        <p:cTn id="26" dur="500" fill="hold"/>
                                        <p:tgtEl>
                                          <p:spTgt spid="68636"/>
                                        </p:tgtEl>
                                        <p:attrNameLst>
                                          <p:attrName>ppt_h</p:attrName>
                                        </p:attrNameLst>
                                      </p:cBhvr>
                                      <p:tavLst>
                                        <p:tav tm="0">
                                          <p:val>
                                            <p:fltVal val="0"/>
                                          </p:val>
                                        </p:tav>
                                        <p:tav tm="100000">
                                          <p:val>
                                            <p:strVal val="#ppt_h"/>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3" presetClass="entr" presetSubtype="16" fill="hold" grpId="0" nodeType="clickEffect">
                                  <p:stCondLst>
                                    <p:cond delay="0"/>
                                  </p:stCondLst>
                                  <p:childTnLst>
                                    <p:set>
                                      <p:cBhvr>
                                        <p:cTn id="30" dur="0" fill="hold">
                                          <p:stCondLst>
                                            <p:cond delay="0"/>
                                          </p:stCondLst>
                                        </p:cTn>
                                        <p:tgtEl>
                                          <p:spTgt spid="68637"/>
                                        </p:tgtEl>
                                        <p:attrNameLst>
                                          <p:attrName>style.visibility</p:attrName>
                                        </p:attrNameLst>
                                      </p:cBhvr>
                                      <p:to>
                                        <p:strVal val="visible"/>
                                      </p:to>
                                    </p:set>
                                    <p:anim calcmode="lin" valueType="num">
                                      <p:cBhvr additive="base">
                                        <p:cTn id="31" dur="500" fill="hold"/>
                                        <p:tgtEl>
                                          <p:spTgt spid="68637"/>
                                        </p:tgtEl>
                                        <p:attrNameLst>
                                          <p:attrName>ppt_w</p:attrName>
                                        </p:attrNameLst>
                                      </p:cBhvr>
                                      <p:tavLst>
                                        <p:tav tm="0">
                                          <p:val>
                                            <p:fltVal val="0"/>
                                          </p:val>
                                        </p:tav>
                                        <p:tav tm="100000">
                                          <p:val>
                                            <p:strVal val="#ppt_w"/>
                                          </p:val>
                                        </p:tav>
                                      </p:tavLst>
                                    </p:anim>
                                    <p:anim calcmode="lin" valueType="num">
                                      <p:cBhvr additive="base">
                                        <p:cTn id="32" dur="500" fill="hold"/>
                                        <p:tgtEl>
                                          <p:spTgt spid="68637"/>
                                        </p:tgtEl>
                                        <p:attrNameLst>
                                          <p:attrName>ppt_h</p:attrName>
                                        </p:attrNameLst>
                                      </p:cBhvr>
                                      <p:tavLst>
                                        <p:tav tm="0">
                                          <p:val>
                                            <p:fltVal val="0"/>
                                          </p:val>
                                        </p:tav>
                                        <p:tav tm="100000">
                                          <p:val>
                                            <p:strVal val="#ppt_h"/>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16" presetClass="entr" presetSubtype="42" fill="hold" grpId="0" nodeType="clickEffect">
                                  <p:stCondLst>
                                    <p:cond delay="0"/>
                                  </p:stCondLst>
                                  <p:childTnLst>
                                    <p:set>
                                      <p:cBhvr>
                                        <p:cTn id="36" dur="0" fill="hold">
                                          <p:stCondLst>
                                            <p:cond delay="0"/>
                                          </p:stCondLst>
                                        </p:cTn>
                                        <p:tgtEl>
                                          <p:spTgt spid="68638"/>
                                        </p:tgtEl>
                                        <p:attrNameLst>
                                          <p:attrName>style.visibility</p:attrName>
                                        </p:attrNameLst>
                                      </p:cBhvr>
                                      <p:to>
                                        <p:strVal val="visible"/>
                                      </p:to>
                                    </p:set>
                                    <p:animEffect>
                                      <p:cBhvr>
                                        <p:cTn id="37" dur="500"/>
                                        <p:tgtEl>
                                          <p:spTgt spid="68638"/>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6" presetClass="entr" presetSubtype="37" fill="hold" grpId="0" nodeType="clickEffect">
                                  <p:stCondLst>
                                    <p:cond delay="0"/>
                                  </p:stCondLst>
                                  <p:childTnLst>
                                    <p:set>
                                      <p:cBhvr>
                                        <p:cTn id="41" dur="0" fill="hold">
                                          <p:stCondLst>
                                            <p:cond delay="0"/>
                                          </p:stCondLst>
                                        </p:cTn>
                                        <p:tgtEl>
                                          <p:spTgt spid="68639"/>
                                        </p:tgtEl>
                                        <p:attrNameLst>
                                          <p:attrName>style.visibility</p:attrName>
                                        </p:attrNameLst>
                                      </p:cBhvr>
                                      <p:to>
                                        <p:strVal val="visible"/>
                                      </p:to>
                                    </p:set>
                                    <p:animEffect>
                                      <p:cBhvr>
                                        <p:cTn id="42" dur="500"/>
                                        <p:tgtEl>
                                          <p:spTgt spid="686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611" grpId="0" animBg="1" autoUpdateAnimBg="0"/>
      <p:bldP spid="68634" grpId="0" animBg="1" autoUpdateAnimBg="0"/>
      <p:bldP spid="68635" grpId="0" animBg="1" autoUpdateAnimBg="0"/>
      <p:bldP spid="68636" grpId="0" animBg="1" autoUpdateAnimBg="0"/>
      <p:bldP spid="68637" grpId="0" animBg="1" autoUpdateAnimBg="0"/>
      <p:bldP spid="68638" grpId="0" animBg="1" autoUpdateAnimBg="0"/>
      <p:bldP spid="68639" grpId="0" animBg="1" autoUpdateAnimBg="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ext Box 2">
            <a:extLst>
              <a:ext uri="{FF2B5EF4-FFF2-40B4-BE49-F238E27FC236}">
                <a16:creationId xmlns:a16="http://schemas.microsoft.com/office/drawing/2014/main" id="{991E38AE-05E3-4025-9EBB-5D5245FE5A37}"/>
              </a:ext>
            </a:extLst>
          </p:cNvPr>
          <p:cNvSpPr txBox="1">
            <a:spLocks noChangeArrowheads="1"/>
          </p:cNvSpPr>
          <p:nvPr/>
        </p:nvSpPr>
        <p:spPr bwMode="auto">
          <a:xfrm>
            <a:off x="561975" y="760413"/>
            <a:ext cx="41465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400" b="0" dirty="0">
                <a:solidFill>
                  <a:schemeClr val="tx1"/>
                </a:solidFill>
                <a:latin typeface="Arial" panose="020B0604020202020204" pitchFamily="34" charset="0"/>
              </a:rPr>
              <a:t>南方和北方的饮食习惯的不同</a:t>
            </a:r>
          </a:p>
        </p:txBody>
      </p:sp>
      <p:pic>
        <p:nvPicPr>
          <p:cNvPr id="53251" name="Picture 3" descr="南北饮食差异">
            <a:extLst>
              <a:ext uri="{FF2B5EF4-FFF2-40B4-BE49-F238E27FC236}">
                <a16:creationId xmlns:a16="http://schemas.microsoft.com/office/drawing/2014/main" id="{3421D3A1-899B-47C2-B2BD-D1E4D99F2E3D}"/>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55675" y="3276600"/>
            <a:ext cx="2930525" cy="302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2" name="Picture 4" descr="南北饮食差异">
            <a:extLst>
              <a:ext uri="{FF2B5EF4-FFF2-40B4-BE49-F238E27FC236}">
                <a16:creationId xmlns:a16="http://schemas.microsoft.com/office/drawing/2014/main" id="{E47E6D19-0464-495E-865A-FF3FDA774160}"/>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708525" y="3276600"/>
            <a:ext cx="3140075" cy="302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9269" name="Text Box 5">
            <a:extLst>
              <a:ext uri="{FF2B5EF4-FFF2-40B4-BE49-F238E27FC236}">
                <a16:creationId xmlns:a16="http://schemas.microsoft.com/office/drawing/2014/main" id="{AF164E62-7638-4CF6-B216-5984E7FAFFB4}"/>
              </a:ext>
            </a:extLst>
          </p:cNvPr>
          <p:cNvSpPr txBox="1">
            <a:spLocks noChangeArrowheads="1"/>
          </p:cNvSpPr>
          <p:nvPr/>
        </p:nvSpPr>
        <p:spPr bwMode="auto">
          <a:xfrm>
            <a:off x="609600" y="1217613"/>
            <a:ext cx="7924800" cy="1601787"/>
          </a:xfrm>
          <a:prstGeom prst="rect">
            <a:avLst/>
          </a:prstGeom>
          <a:noFill/>
          <a:ln w="9525">
            <a:noFill/>
            <a:miter lim="800000"/>
            <a:headEnd/>
            <a:tailEnd/>
          </a:ln>
          <a:effectLst/>
        </p:spPr>
        <p:txBody>
          <a:bodyPr>
            <a:spAutoFit/>
          </a:bodyPr>
          <a:lstStyle/>
          <a:p>
            <a:pPr>
              <a:lnSpc>
                <a:spcPct val="150000"/>
              </a:lnSpc>
              <a:buFont typeface="Arial" charset="0"/>
              <a:buNone/>
              <a:defRPr/>
            </a:pPr>
            <a:r>
              <a:rPr kumimoji="0" lang="zh-CN" altLang="en-US" sz="2200">
                <a:solidFill>
                  <a:srgbClr val="0000FF"/>
                </a:solidFill>
                <a:effectLst>
                  <a:outerShdw blurRad="38100" dist="38100" dir="2700000" algn="tl">
                    <a:srgbClr val="C0C0C0"/>
                  </a:outerShdw>
                </a:effectLst>
                <a:latin typeface="Arial" charset="0"/>
                <a:ea typeface="宋体" pitchFamily="2" charset="-122"/>
              </a:rPr>
              <a:t>       我国北方居民与南方居民的主食是不同的。下面两幅图，哪一幅反映的是北方人的饮食习惯？哪一幅反映的是南方人的饮食习惯？他们的主食各是什么？</a:t>
            </a:r>
          </a:p>
        </p:txBody>
      </p:sp>
      <p:sp>
        <p:nvSpPr>
          <p:cNvPr id="53254" name="Line 6">
            <a:extLst>
              <a:ext uri="{FF2B5EF4-FFF2-40B4-BE49-F238E27FC236}">
                <a16:creationId xmlns:a16="http://schemas.microsoft.com/office/drawing/2014/main" id="{94CD76D5-BF4F-4081-86CA-3717D5EC3F82}"/>
              </a:ext>
            </a:extLst>
          </p:cNvPr>
          <p:cNvSpPr>
            <a:spLocks noChangeShapeType="1"/>
          </p:cNvSpPr>
          <p:nvPr/>
        </p:nvSpPr>
        <p:spPr bwMode="auto">
          <a:xfrm flipH="1">
            <a:off x="1752600" y="2286000"/>
            <a:ext cx="2286000" cy="2362200"/>
          </a:xfrm>
          <a:prstGeom prst="line">
            <a:avLst/>
          </a:prstGeom>
          <a:noFill/>
          <a:ln w="9525">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3255" name="Line 7">
            <a:extLst>
              <a:ext uri="{FF2B5EF4-FFF2-40B4-BE49-F238E27FC236}">
                <a16:creationId xmlns:a16="http://schemas.microsoft.com/office/drawing/2014/main" id="{775E475A-181A-463A-9746-54B05234311C}"/>
              </a:ext>
            </a:extLst>
          </p:cNvPr>
          <p:cNvSpPr>
            <a:spLocks noChangeShapeType="1"/>
          </p:cNvSpPr>
          <p:nvPr/>
        </p:nvSpPr>
        <p:spPr bwMode="auto">
          <a:xfrm flipH="1">
            <a:off x="7010400" y="2362200"/>
            <a:ext cx="609600" cy="2057400"/>
          </a:xfrm>
          <a:prstGeom prst="line">
            <a:avLst/>
          </a:prstGeom>
          <a:noFill/>
          <a:ln w="9525">
            <a:solidFill>
              <a:srgbClr val="FF33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3256" name="Text Box 8">
            <a:extLst>
              <a:ext uri="{FF2B5EF4-FFF2-40B4-BE49-F238E27FC236}">
                <a16:creationId xmlns:a16="http://schemas.microsoft.com/office/drawing/2014/main" id="{C4EB828C-91E6-4768-A326-AAAAA1DFA3A1}"/>
              </a:ext>
            </a:extLst>
          </p:cNvPr>
          <p:cNvSpPr txBox="1">
            <a:spLocks noChangeArrowheads="1"/>
          </p:cNvSpPr>
          <p:nvPr/>
        </p:nvSpPr>
        <p:spPr bwMode="auto">
          <a:xfrm>
            <a:off x="1219200" y="2895600"/>
            <a:ext cx="793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400" b="0">
                <a:solidFill>
                  <a:srgbClr val="FF3300"/>
                </a:solidFill>
                <a:latin typeface="Arial" panose="020B0604020202020204" pitchFamily="34" charset="0"/>
              </a:rPr>
              <a:t>面食</a:t>
            </a:r>
          </a:p>
        </p:txBody>
      </p:sp>
      <p:sp>
        <p:nvSpPr>
          <p:cNvPr id="53257" name="Text Box 9">
            <a:extLst>
              <a:ext uri="{FF2B5EF4-FFF2-40B4-BE49-F238E27FC236}">
                <a16:creationId xmlns:a16="http://schemas.microsoft.com/office/drawing/2014/main" id="{D58D2E35-CE6C-4533-9F85-6A25AF2CD05C}"/>
              </a:ext>
            </a:extLst>
          </p:cNvPr>
          <p:cNvSpPr txBox="1">
            <a:spLocks noChangeArrowheads="1"/>
          </p:cNvSpPr>
          <p:nvPr/>
        </p:nvSpPr>
        <p:spPr bwMode="auto">
          <a:xfrm>
            <a:off x="7391400" y="3429000"/>
            <a:ext cx="793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buFont typeface="Arial" panose="020B0604020202020204" pitchFamily="34" charset="0"/>
              <a:buNone/>
            </a:pPr>
            <a:r>
              <a:rPr kumimoji="0" lang="zh-CN" altLang="en-US" sz="2400" b="0">
                <a:solidFill>
                  <a:srgbClr val="FF3300"/>
                </a:solidFill>
                <a:latin typeface="Arial" panose="020B0604020202020204" pitchFamily="34" charset="0"/>
              </a:rPr>
              <a:t>米饭</a:t>
            </a:r>
          </a:p>
        </p:txBody>
      </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4" name="Picture 5" descr="优良畜种">
            <a:extLst>
              <a:ext uri="{FF2B5EF4-FFF2-40B4-BE49-F238E27FC236}">
                <a16:creationId xmlns:a16="http://schemas.microsoft.com/office/drawing/2014/main" id="{BC18D114-A11D-4C9D-8669-B89C3009F55A}"/>
              </a:ext>
            </a:extLst>
          </p:cNvPr>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a:xfrm>
            <a:off x="0" y="474663"/>
            <a:ext cx="8064500" cy="6383337"/>
          </a:xfrm>
          <a:noFill/>
        </p:spPr>
      </p:pic>
      <p:sp>
        <p:nvSpPr>
          <p:cNvPr id="54275" name="Rectangle 3">
            <a:extLst>
              <a:ext uri="{FF2B5EF4-FFF2-40B4-BE49-F238E27FC236}">
                <a16:creationId xmlns:a16="http://schemas.microsoft.com/office/drawing/2014/main" id="{34648241-5A19-436E-8D2C-934D1F46574B}"/>
              </a:ext>
            </a:extLst>
          </p:cNvPr>
          <p:cNvSpPr>
            <a:spLocks noGrp="1" noChangeArrowheads="1"/>
          </p:cNvSpPr>
          <p:nvPr>
            <p:ph type="title" idx="4294967295"/>
          </p:nvPr>
        </p:nvSpPr>
        <p:spPr>
          <a:xfrm>
            <a:off x="107504" y="836712"/>
            <a:ext cx="3528392" cy="474663"/>
          </a:xfrm>
        </p:spPr>
        <p:txBody>
          <a:bodyPr/>
          <a:lstStyle/>
          <a:p>
            <a:pPr eaLnBrk="1" hangingPunct="1"/>
            <a:r>
              <a:rPr lang="zh-CN" altLang="en-US" sz="2800" b="1" dirty="0">
                <a:solidFill>
                  <a:srgbClr val="00FFFF"/>
                </a:solidFill>
                <a:hlinkClick r:id="rId3" action="ppaction://hlinksldjump"/>
              </a:rPr>
              <a:t>四大牧区及代表牲畜</a:t>
            </a:r>
          </a:p>
        </p:txBody>
      </p:sp>
      <p:sp>
        <p:nvSpPr>
          <p:cNvPr id="57348" name="Rectangle 4">
            <a:extLst>
              <a:ext uri="{FF2B5EF4-FFF2-40B4-BE49-F238E27FC236}">
                <a16:creationId xmlns:a16="http://schemas.microsoft.com/office/drawing/2014/main" id="{B5D58016-D99F-41DC-9F9A-665C954A2E0F}"/>
              </a:ext>
            </a:extLst>
          </p:cNvPr>
          <p:cNvSpPr>
            <a:spLocks noChangeArrowheads="1"/>
          </p:cNvSpPr>
          <p:nvPr/>
        </p:nvSpPr>
        <p:spPr bwMode="auto">
          <a:xfrm>
            <a:off x="539750" y="5057775"/>
            <a:ext cx="8066088" cy="1800225"/>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sz="2800">
                <a:solidFill>
                  <a:schemeClr val="accent2"/>
                </a:solidFill>
              </a:rPr>
              <a:t>　内蒙古牧区（载畜量最多）（三河马、三河牛）</a:t>
            </a:r>
          </a:p>
          <a:p>
            <a:pPr eaLnBrk="1" hangingPunct="1"/>
            <a:r>
              <a:rPr lang="zh-CN" altLang="en-US" sz="2800">
                <a:solidFill>
                  <a:schemeClr val="accent2"/>
                </a:solidFill>
              </a:rPr>
              <a:t>     青海牧区（牦牛）      </a:t>
            </a:r>
          </a:p>
          <a:p>
            <a:pPr eaLnBrk="1" hangingPunct="1"/>
            <a:r>
              <a:rPr lang="zh-CN" altLang="en-US" sz="2800">
                <a:solidFill>
                  <a:schemeClr val="accent2"/>
                </a:solidFill>
              </a:rPr>
              <a:t>     西藏牧区（牦牛）</a:t>
            </a:r>
          </a:p>
          <a:p>
            <a:pPr eaLnBrk="1" hangingPunct="1"/>
            <a:r>
              <a:rPr lang="zh-CN" altLang="en-US" sz="2800">
                <a:solidFill>
                  <a:schemeClr val="accent2"/>
                </a:solidFill>
              </a:rPr>
              <a:t>     新疆牧区（细毛羊）        滩羊</a:t>
            </a:r>
            <a:r>
              <a:rPr lang="en-US" altLang="zh-CN" sz="2800">
                <a:solidFill>
                  <a:schemeClr val="accent2"/>
                </a:solidFill>
              </a:rPr>
              <a:t>——</a:t>
            </a:r>
            <a:r>
              <a:rPr lang="zh-CN" altLang="en-US" sz="2800">
                <a:solidFill>
                  <a:schemeClr val="accent2"/>
                </a:solidFill>
              </a:rPr>
              <a:t>宁夏</a:t>
            </a:r>
          </a:p>
        </p:txBody>
      </p:sp>
      <p:sp>
        <p:nvSpPr>
          <p:cNvPr id="54277" name="Rectangle 5">
            <a:extLst>
              <a:ext uri="{FF2B5EF4-FFF2-40B4-BE49-F238E27FC236}">
                <a16:creationId xmlns:a16="http://schemas.microsoft.com/office/drawing/2014/main" id="{D9A57E66-ED8D-49A6-9A65-5B77E5EB64CA}"/>
              </a:ext>
            </a:extLst>
          </p:cNvPr>
          <p:cNvSpPr>
            <a:spLocks noRot="1" noChangeArrowheads="1"/>
          </p:cNvSpPr>
          <p:nvPr/>
        </p:nvSpPr>
        <p:spPr bwMode="auto">
          <a:xfrm>
            <a:off x="0" y="0"/>
            <a:ext cx="8460432" cy="548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sz="4400" dirty="0">
                <a:solidFill>
                  <a:srgbClr val="FF0000"/>
                </a:solidFill>
                <a:latin typeface="黑体" panose="02010609060101010101" pitchFamily="49" charset="-122"/>
              </a:rPr>
              <a:t>二、畜牧业分布</a:t>
            </a:r>
            <a:endParaRPr lang="en-US" altLang="zh-CN" sz="4400" dirty="0">
              <a:solidFill>
                <a:srgbClr val="FF0000"/>
              </a:solidFill>
              <a:latin typeface="黑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57348"/>
                                        </p:tgtEl>
                                        <p:attrNameLst>
                                          <p:attrName>style.visibility</p:attrName>
                                        </p:attrNameLst>
                                      </p:cBhvr>
                                      <p:to>
                                        <p:strVal val="visible"/>
                                      </p:to>
                                    </p:set>
                                    <p:anim calcmode="lin" valueType="num">
                                      <p:cBhvr>
                                        <p:cTn id="7" dur="500" fill="hold"/>
                                        <p:tgtEl>
                                          <p:spTgt spid="57348"/>
                                        </p:tgtEl>
                                        <p:attrNameLst>
                                          <p:attrName>ppt_w</p:attrName>
                                        </p:attrNameLst>
                                      </p:cBhvr>
                                      <p:tavLst>
                                        <p:tav tm="0">
                                          <p:val>
                                            <p:fltVal val="0"/>
                                          </p:val>
                                        </p:tav>
                                        <p:tav tm="100000">
                                          <p:val>
                                            <p:strVal val="#ppt_w"/>
                                          </p:val>
                                        </p:tav>
                                      </p:tavLst>
                                    </p:anim>
                                    <p:anim calcmode="lin" valueType="num">
                                      <p:cBhvr>
                                        <p:cTn id="8" dur="500" fill="hold"/>
                                        <p:tgtEl>
                                          <p:spTgt spid="5734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8"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Text Box 2">
            <a:extLst>
              <a:ext uri="{FF2B5EF4-FFF2-40B4-BE49-F238E27FC236}">
                <a16:creationId xmlns:a16="http://schemas.microsoft.com/office/drawing/2014/main" id="{D8618B45-943B-4706-992F-A271809D0632}"/>
              </a:ext>
            </a:extLst>
          </p:cNvPr>
          <p:cNvSpPr txBox="1">
            <a:spLocks noChangeArrowheads="1"/>
          </p:cNvSpPr>
          <p:nvPr/>
        </p:nvSpPr>
        <p:spPr bwMode="auto">
          <a:xfrm>
            <a:off x="0" y="1052513"/>
            <a:ext cx="5807075" cy="3935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endParaRPr kumimoji="0" lang="en-US" altLang="zh-CN" sz="2800">
              <a:solidFill>
                <a:schemeClr val="tx1"/>
              </a:solidFill>
              <a:latin typeface="黑体" panose="02010609060101010101" pitchFamily="49" charset="-122"/>
            </a:endParaRPr>
          </a:p>
          <a:p>
            <a:endParaRPr kumimoji="0" lang="zh-CN" altLang="en-US" sz="2800">
              <a:solidFill>
                <a:schemeClr val="tx1"/>
              </a:solidFill>
              <a:latin typeface="黑体" panose="02010609060101010101" pitchFamily="49" charset="-122"/>
            </a:endParaRPr>
          </a:p>
          <a:p>
            <a:pPr>
              <a:buFontTx/>
              <a:buChar char="•"/>
            </a:pPr>
            <a:r>
              <a:rPr kumimoji="0" lang="zh-CN" altLang="en-US" sz="2800">
                <a:solidFill>
                  <a:schemeClr val="tx1"/>
                </a:solidFill>
                <a:latin typeface="黑体" panose="02010609060101010101" pitchFamily="49" charset="-122"/>
                <a:hlinkClick r:id="" action="ppaction://noaction"/>
              </a:rPr>
              <a:t>  </a:t>
            </a:r>
            <a:r>
              <a:rPr kumimoji="0" lang="en-US" altLang="zh-CN" sz="2800">
                <a:solidFill>
                  <a:schemeClr val="tx1"/>
                </a:solidFill>
                <a:latin typeface="黑体" panose="02010609060101010101" pitchFamily="49" charset="-122"/>
                <a:hlinkClick r:id="" action="ppaction://noaction"/>
              </a:rPr>
              <a:t>1</a:t>
            </a:r>
            <a:r>
              <a:rPr kumimoji="0" lang="zh-CN" altLang="en-US" sz="2800">
                <a:solidFill>
                  <a:schemeClr val="tx1"/>
                </a:solidFill>
                <a:latin typeface="黑体" panose="02010609060101010101" pitchFamily="49" charset="-122"/>
                <a:hlinkClick r:id="" action="ppaction://noaction"/>
              </a:rPr>
              <a:t>、面临的挑战</a:t>
            </a:r>
            <a:endParaRPr kumimoji="0" lang="zh-CN" altLang="en-US" sz="2800">
              <a:solidFill>
                <a:schemeClr val="tx1"/>
              </a:solidFill>
              <a:latin typeface="黑体" panose="02010609060101010101" pitchFamily="49" charset="-122"/>
            </a:endParaRPr>
          </a:p>
          <a:p>
            <a:pPr>
              <a:buFontTx/>
              <a:buChar char="•"/>
            </a:pPr>
            <a:endParaRPr kumimoji="0" lang="zh-CN" altLang="en-US" sz="2800">
              <a:solidFill>
                <a:schemeClr val="tx1"/>
              </a:solidFill>
              <a:latin typeface="黑体" panose="02010609060101010101" pitchFamily="49" charset="-122"/>
            </a:endParaRPr>
          </a:p>
          <a:p>
            <a:pPr>
              <a:buFontTx/>
              <a:buChar char="•"/>
            </a:pPr>
            <a:r>
              <a:rPr kumimoji="0" lang="zh-CN" altLang="en-US" sz="2800">
                <a:solidFill>
                  <a:schemeClr val="tx1"/>
                </a:solidFill>
                <a:latin typeface="黑体" panose="02010609060101010101" pitchFamily="49" charset="-122"/>
              </a:rPr>
              <a:t>  </a:t>
            </a:r>
            <a:r>
              <a:rPr kumimoji="0" lang="en-US" altLang="zh-CN" sz="2800">
                <a:solidFill>
                  <a:schemeClr val="tx1"/>
                </a:solidFill>
                <a:latin typeface="黑体" panose="02010609060101010101" pitchFamily="49" charset="-122"/>
              </a:rPr>
              <a:t>2</a:t>
            </a:r>
            <a:r>
              <a:rPr kumimoji="0" lang="zh-CN" altLang="en-US" sz="2800">
                <a:solidFill>
                  <a:schemeClr val="tx1"/>
                </a:solidFill>
                <a:latin typeface="黑体" panose="02010609060101010101" pitchFamily="49" charset="-122"/>
              </a:rPr>
              <a:t>、对策</a:t>
            </a:r>
            <a:r>
              <a:rPr kumimoji="0" lang="zh-CN" altLang="en-US" sz="2800">
                <a:solidFill>
                  <a:srgbClr val="CC0000"/>
                </a:solidFill>
                <a:latin typeface="黑体" panose="02010609060101010101" pitchFamily="49" charset="-122"/>
              </a:rPr>
              <a:t>  </a:t>
            </a:r>
          </a:p>
          <a:p>
            <a:pPr>
              <a:lnSpc>
                <a:spcPct val="200000"/>
              </a:lnSpc>
              <a:buFont typeface="Wingdings" panose="05000000000000000000" pitchFamily="2" charset="2"/>
              <a:buChar char="Ø"/>
            </a:pPr>
            <a:endParaRPr kumimoji="0" lang="zh-CN" altLang="en-US" sz="2800">
              <a:solidFill>
                <a:srgbClr val="CC0000"/>
              </a:solidFill>
              <a:latin typeface="黑体" panose="02010609060101010101" pitchFamily="49" charset="-122"/>
            </a:endParaRPr>
          </a:p>
          <a:p>
            <a:pPr>
              <a:lnSpc>
                <a:spcPct val="200000"/>
              </a:lnSpc>
              <a:buFont typeface="Wingdings" panose="05000000000000000000" pitchFamily="2" charset="2"/>
              <a:buChar char="Ø"/>
            </a:pPr>
            <a:endParaRPr kumimoji="0" lang="en-US" altLang="zh-CN" sz="2800" b="0">
              <a:solidFill>
                <a:srgbClr val="990000"/>
              </a:solidFill>
              <a:latin typeface="黑体" panose="02010609060101010101" pitchFamily="49" charset="-122"/>
            </a:endParaRPr>
          </a:p>
        </p:txBody>
      </p:sp>
      <p:pic>
        <p:nvPicPr>
          <p:cNvPr id="55299" name="Picture 4">
            <a:extLst>
              <a:ext uri="{FF2B5EF4-FFF2-40B4-BE49-F238E27FC236}">
                <a16:creationId xmlns:a16="http://schemas.microsoft.com/office/drawing/2014/main" id="{D64EF0A5-E841-4B38-AFD5-725044EEAACC}"/>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7088" y="1600200"/>
            <a:ext cx="3078162"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3189" name="Text Box 5" descr="纸袋">
            <a:extLst>
              <a:ext uri="{FF2B5EF4-FFF2-40B4-BE49-F238E27FC236}">
                <a16:creationId xmlns:a16="http://schemas.microsoft.com/office/drawing/2014/main" id="{91FB9024-83E0-4B61-BDAE-008EC389B010}"/>
              </a:ext>
            </a:extLst>
          </p:cNvPr>
          <p:cNvSpPr txBox="1">
            <a:spLocks noChangeArrowheads="1"/>
          </p:cNvSpPr>
          <p:nvPr/>
        </p:nvSpPr>
        <p:spPr bwMode="auto">
          <a:xfrm>
            <a:off x="0" y="476250"/>
            <a:ext cx="6248400" cy="579438"/>
          </a:xfrm>
          <a:prstGeom prst="rect">
            <a:avLst/>
          </a:prstGeom>
          <a:noFill/>
          <a:ln w="9525">
            <a:noFill/>
            <a:miter lim="800000"/>
            <a:headEnd/>
            <a:tailEnd/>
          </a:ln>
          <a:effectLst>
            <a:outerShdw dist="563972" dir="14049741" sx="125000" sy="125000" algn="tl" rotWithShape="0">
              <a:srgbClr val="C7DFD3"/>
            </a:outerShdw>
          </a:effectLst>
        </p:spPr>
        <p:txBody>
          <a:bodyPr>
            <a:spAutoFit/>
          </a:bodyPr>
          <a:lstStyle/>
          <a:p>
            <a:pPr>
              <a:spcBef>
                <a:spcPct val="50000"/>
              </a:spcBef>
              <a:defRPr/>
            </a:pPr>
            <a:r>
              <a:rPr kumimoji="0" lang="zh-CN" altLang="en-US">
                <a:solidFill>
                  <a:srgbClr val="006600"/>
                </a:solidFill>
                <a:effectLst>
                  <a:outerShdw blurRad="38100" dist="38100" dir="2700000" algn="tl">
                    <a:srgbClr val="C0C0C0"/>
                  </a:outerShdw>
                </a:effectLst>
                <a:latin typeface="黑体" pitchFamily="2" charset="-122"/>
                <a:ea typeface="黑体" pitchFamily="2" charset="-122"/>
              </a:rPr>
              <a:t>四、 我国农业面临的挑战与对策</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0" fill="hold">
                                          <p:stCondLst>
                                            <p:cond delay="0"/>
                                          </p:stCondLst>
                                        </p:cTn>
                                        <p:tgtEl>
                                          <p:spTgt spid="931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186" grpId="0" animBg="1" autoUpdateAnimBg="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Text Box 2">
            <a:extLst>
              <a:ext uri="{FF2B5EF4-FFF2-40B4-BE49-F238E27FC236}">
                <a16:creationId xmlns:a16="http://schemas.microsoft.com/office/drawing/2014/main" id="{13319F47-E782-4BD2-B7BA-125D0FFDEC62}"/>
              </a:ext>
            </a:extLst>
          </p:cNvPr>
          <p:cNvSpPr txBox="1">
            <a:spLocks noChangeArrowheads="1"/>
          </p:cNvSpPr>
          <p:nvPr/>
        </p:nvSpPr>
        <p:spPr bwMode="auto">
          <a:xfrm>
            <a:off x="390525" y="333375"/>
            <a:ext cx="671195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r>
              <a:rPr lang="zh-CN" altLang="en-US">
                <a:solidFill>
                  <a:srgbClr val="006600"/>
                </a:solidFill>
              </a:rPr>
              <a:t>２、我国农业存在的问题及</a:t>
            </a:r>
            <a:r>
              <a:rPr lang="zh-CN" altLang="en-US">
                <a:solidFill>
                  <a:srgbClr val="006600"/>
                </a:solidFill>
                <a:latin typeface="黑体" panose="02010609060101010101" pitchFamily="49" charset="-122"/>
              </a:rPr>
              <a:t>解决措施</a:t>
            </a:r>
          </a:p>
        </p:txBody>
      </p:sp>
      <p:sp>
        <p:nvSpPr>
          <p:cNvPr id="120835" name="Text Box 3">
            <a:extLst>
              <a:ext uri="{FF2B5EF4-FFF2-40B4-BE49-F238E27FC236}">
                <a16:creationId xmlns:a16="http://schemas.microsoft.com/office/drawing/2014/main" id="{D5EFB358-634C-4FEB-A705-7DFB3FFDF43D}"/>
              </a:ext>
            </a:extLst>
          </p:cNvPr>
          <p:cNvSpPr txBox="1">
            <a:spLocks noChangeArrowheads="1"/>
          </p:cNvSpPr>
          <p:nvPr/>
        </p:nvSpPr>
        <p:spPr bwMode="auto">
          <a:xfrm>
            <a:off x="407988" y="1000125"/>
            <a:ext cx="3051175" cy="528638"/>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r>
              <a:rPr lang="zh-CN" altLang="en-US" sz="2800">
                <a:solidFill>
                  <a:schemeClr val="tx1"/>
                </a:solidFill>
              </a:rPr>
              <a:t>人均粮食占有量低</a:t>
            </a:r>
          </a:p>
        </p:txBody>
      </p:sp>
      <p:sp>
        <p:nvSpPr>
          <p:cNvPr id="120837" name="Text Box 5">
            <a:extLst>
              <a:ext uri="{FF2B5EF4-FFF2-40B4-BE49-F238E27FC236}">
                <a16:creationId xmlns:a16="http://schemas.microsoft.com/office/drawing/2014/main" id="{D16BCF6A-AE50-4E16-9F52-A7B8F487BC9E}"/>
              </a:ext>
            </a:extLst>
          </p:cNvPr>
          <p:cNvSpPr txBox="1">
            <a:spLocks noChangeArrowheads="1"/>
          </p:cNvSpPr>
          <p:nvPr/>
        </p:nvSpPr>
        <p:spPr bwMode="auto">
          <a:xfrm>
            <a:off x="395288" y="1628775"/>
            <a:ext cx="3313112" cy="1196975"/>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r>
              <a:rPr lang="zh-CN" altLang="en-US" sz="2400">
                <a:solidFill>
                  <a:schemeClr val="tx1"/>
                </a:solidFill>
              </a:rPr>
              <a:t>农业结构不合理，</a:t>
            </a:r>
          </a:p>
          <a:p>
            <a:pPr algn="ctr" eaLnBrk="1" hangingPunct="1"/>
            <a:r>
              <a:rPr lang="zh-CN" altLang="en-US" sz="2400">
                <a:solidFill>
                  <a:schemeClr val="tx1"/>
                </a:solidFill>
              </a:rPr>
              <a:t>种植业比重太大，</a:t>
            </a:r>
          </a:p>
          <a:p>
            <a:pPr algn="ctr" eaLnBrk="1" hangingPunct="1"/>
            <a:r>
              <a:rPr lang="zh-CN" altLang="en-US" sz="2400">
                <a:solidFill>
                  <a:schemeClr val="tx1"/>
                </a:solidFill>
              </a:rPr>
              <a:t>林业和渔业比重太小</a:t>
            </a:r>
          </a:p>
        </p:txBody>
      </p:sp>
      <p:sp>
        <p:nvSpPr>
          <p:cNvPr id="120838" name="Line 6">
            <a:extLst>
              <a:ext uri="{FF2B5EF4-FFF2-40B4-BE49-F238E27FC236}">
                <a16:creationId xmlns:a16="http://schemas.microsoft.com/office/drawing/2014/main" id="{F9AC3CF4-E156-4F27-94F9-6E6DC29F6C7E}"/>
              </a:ext>
            </a:extLst>
          </p:cNvPr>
          <p:cNvSpPr>
            <a:spLocks noChangeShapeType="1"/>
          </p:cNvSpPr>
          <p:nvPr/>
        </p:nvSpPr>
        <p:spPr bwMode="auto">
          <a:xfrm>
            <a:off x="3492500" y="1268413"/>
            <a:ext cx="50323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20839" name="Text Box 7">
            <a:extLst>
              <a:ext uri="{FF2B5EF4-FFF2-40B4-BE49-F238E27FC236}">
                <a16:creationId xmlns:a16="http://schemas.microsoft.com/office/drawing/2014/main" id="{12CD20A6-32DD-493D-95C2-A3CA2F7E7131}"/>
              </a:ext>
            </a:extLst>
          </p:cNvPr>
          <p:cNvSpPr txBox="1">
            <a:spLocks noChangeArrowheads="1"/>
          </p:cNvSpPr>
          <p:nvPr/>
        </p:nvSpPr>
        <p:spPr bwMode="auto">
          <a:xfrm>
            <a:off x="3986213" y="889000"/>
            <a:ext cx="5095875" cy="831850"/>
          </a:xfrm>
          <a:prstGeom prst="rect">
            <a:avLst/>
          </a:prstGeom>
          <a:noFill/>
          <a:ln w="9525">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400">
                <a:solidFill>
                  <a:schemeClr val="tx1"/>
                </a:solidFill>
                <a:latin typeface="Arial" panose="020B0604020202020204" pitchFamily="34" charset="0"/>
              </a:rPr>
              <a:t>扩大耕地面积和提高单产相结合，</a:t>
            </a:r>
          </a:p>
          <a:p>
            <a:pPr eaLnBrk="1" hangingPunct="1"/>
            <a:r>
              <a:rPr kumimoji="0" lang="zh-CN" altLang="en-US" sz="2400">
                <a:solidFill>
                  <a:schemeClr val="tx1"/>
                </a:solidFill>
                <a:latin typeface="Arial" panose="020B0604020202020204" pitchFamily="34" charset="0"/>
              </a:rPr>
              <a:t>努力提高粮食产量，控制人口数量。</a:t>
            </a:r>
          </a:p>
        </p:txBody>
      </p:sp>
      <p:sp>
        <p:nvSpPr>
          <p:cNvPr id="120840" name="Text Box 8">
            <a:extLst>
              <a:ext uri="{FF2B5EF4-FFF2-40B4-BE49-F238E27FC236}">
                <a16:creationId xmlns:a16="http://schemas.microsoft.com/office/drawing/2014/main" id="{3C407BDA-BDF9-4549-BD6A-6F5DA3A86855}"/>
              </a:ext>
            </a:extLst>
          </p:cNvPr>
          <p:cNvSpPr txBox="1">
            <a:spLocks noChangeArrowheads="1"/>
          </p:cNvSpPr>
          <p:nvPr/>
        </p:nvSpPr>
        <p:spPr bwMode="auto">
          <a:xfrm>
            <a:off x="4500563" y="1916113"/>
            <a:ext cx="3051175" cy="955675"/>
          </a:xfrm>
          <a:prstGeom prst="rect">
            <a:avLst/>
          </a:prstGeom>
          <a:noFill/>
          <a:ln w="9525">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chemeClr val="tx1"/>
                </a:solidFill>
                <a:latin typeface="Arial" panose="020B0604020202020204" pitchFamily="34" charset="0"/>
              </a:rPr>
              <a:t>调整农业结构，</a:t>
            </a:r>
          </a:p>
          <a:p>
            <a:pPr eaLnBrk="1" hangingPunct="1"/>
            <a:r>
              <a:rPr kumimoji="0" lang="zh-CN" altLang="en-US" sz="2800">
                <a:solidFill>
                  <a:schemeClr val="tx1"/>
                </a:solidFill>
                <a:latin typeface="Arial" panose="020B0604020202020204" pitchFamily="34" charset="0"/>
              </a:rPr>
              <a:t>积极开展多种经营</a:t>
            </a:r>
          </a:p>
        </p:txBody>
      </p:sp>
      <p:sp>
        <p:nvSpPr>
          <p:cNvPr id="120841" name="Line 9">
            <a:extLst>
              <a:ext uri="{FF2B5EF4-FFF2-40B4-BE49-F238E27FC236}">
                <a16:creationId xmlns:a16="http://schemas.microsoft.com/office/drawing/2014/main" id="{BD06CD72-8AA4-4096-80E6-18C7AD77613E}"/>
              </a:ext>
            </a:extLst>
          </p:cNvPr>
          <p:cNvSpPr>
            <a:spLocks noChangeShapeType="1"/>
          </p:cNvSpPr>
          <p:nvPr/>
        </p:nvSpPr>
        <p:spPr bwMode="auto">
          <a:xfrm flipV="1">
            <a:off x="3779838" y="2349500"/>
            <a:ext cx="6477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20842" name="Text Box 10">
            <a:hlinkClick r:id="rId2" action="ppaction://hlinksldjump"/>
            <a:extLst>
              <a:ext uri="{FF2B5EF4-FFF2-40B4-BE49-F238E27FC236}">
                <a16:creationId xmlns:a16="http://schemas.microsoft.com/office/drawing/2014/main" id="{D37147E6-F01C-4C07-A827-920EEE31DF4E}"/>
              </a:ext>
            </a:extLst>
          </p:cNvPr>
          <p:cNvSpPr txBox="1">
            <a:spLocks noChangeArrowheads="1"/>
          </p:cNvSpPr>
          <p:nvPr/>
        </p:nvSpPr>
        <p:spPr bwMode="auto">
          <a:xfrm>
            <a:off x="900113" y="2924175"/>
            <a:ext cx="2693987" cy="138271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chemeClr val="tx1"/>
                </a:solidFill>
                <a:latin typeface="Arial" panose="020B0604020202020204" pitchFamily="34" charset="0"/>
              </a:rPr>
              <a:t>科技水平低，</a:t>
            </a:r>
          </a:p>
          <a:p>
            <a:pPr eaLnBrk="1" hangingPunct="1"/>
            <a:r>
              <a:rPr kumimoji="0" lang="zh-CN" altLang="en-US" sz="2800">
                <a:solidFill>
                  <a:schemeClr val="tx1"/>
                </a:solidFill>
                <a:latin typeface="Arial" panose="020B0604020202020204" pitchFamily="34" charset="0"/>
              </a:rPr>
              <a:t>劳动生产率低，</a:t>
            </a:r>
          </a:p>
          <a:p>
            <a:pPr eaLnBrk="1" hangingPunct="1"/>
            <a:r>
              <a:rPr kumimoji="0" lang="zh-CN" altLang="en-US" sz="2800">
                <a:solidFill>
                  <a:schemeClr val="tx1"/>
                </a:solidFill>
                <a:latin typeface="Arial" panose="020B0604020202020204" pitchFamily="34" charset="0"/>
              </a:rPr>
              <a:t>商品率低</a:t>
            </a:r>
          </a:p>
        </p:txBody>
      </p:sp>
      <p:sp>
        <p:nvSpPr>
          <p:cNvPr id="120843" name="Line 11">
            <a:extLst>
              <a:ext uri="{FF2B5EF4-FFF2-40B4-BE49-F238E27FC236}">
                <a16:creationId xmlns:a16="http://schemas.microsoft.com/office/drawing/2014/main" id="{5DF86D1B-C504-4404-A24A-EEA5C1F2E5E5}"/>
              </a:ext>
            </a:extLst>
          </p:cNvPr>
          <p:cNvSpPr>
            <a:spLocks noChangeShapeType="1"/>
          </p:cNvSpPr>
          <p:nvPr/>
        </p:nvSpPr>
        <p:spPr bwMode="auto">
          <a:xfrm>
            <a:off x="3635375" y="3644900"/>
            <a:ext cx="720725"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20844" name="Text Box 12">
            <a:extLst>
              <a:ext uri="{FF2B5EF4-FFF2-40B4-BE49-F238E27FC236}">
                <a16:creationId xmlns:a16="http://schemas.microsoft.com/office/drawing/2014/main" id="{39D195ED-DE6B-40EC-979A-32CB8A2749EF}"/>
              </a:ext>
            </a:extLst>
          </p:cNvPr>
          <p:cNvSpPr txBox="1">
            <a:spLocks noChangeArrowheads="1"/>
          </p:cNvSpPr>
          <p:nvPr/>
        </p:nvSpPr>
        <p:spPr bwMode="auto">
          <a:xfrm>
            <a:off x="4427538" y="3194050"/>
            <a:ext cx="4681537" cy="955675"/>
          </a:xfrm>
          <a:prstGeom prst="rect">
            <a:avLst/>
          </a:prstGeom>
          <a:noFill/>
          <a:ln w="9525">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chemeClr val="tx1"/>
                </a:solidFill>
                <a:latin typeface="Arial" panose="020B0604020202020204" pitchFamily="34" charset="0"/>
              </a:rPr>
              <a:t>运用现代农业科学技术，</a:t>
            </a:r>
          </a:p>
          <a:p>
            <a:pPr eaLnBrk="1" hangingPunct="1"/>
            <a:r>
              <a:rPr kumimoji="0" lang="zh-CN" altLang="en-US" sz="2800">
                <a:solidFill>
                  <a:schemeClr val="tx1"/>
                </a:solidFill>
                <a:latin typeface="Arial" panose="020B0604020202020204" pitchFamily="34" charset="0"/>
              </a:rPr>
              <a:t>发展优质、高产、高效农业</a:t>
            </a:r>
          </a:p>
        </p:txBody>
      </p:sp>
      <p:graphicFrame>
        <p:nvGraphicFramePr>
          <p:cNvPr id="2" name="Object 19">
            <a:extLst>
              <a:ext uri="{FF2B5EF4-FFF2-40B4-BE49-F238E27FC236}">
                <a16:creationId xmlns:a16="http://schemas.microsoft.com/office/drawing/2014/main" id="{035668C1-A72F-42A3-A880-9DC75B74BAD7}"/>
              </a:ext>
            </a:extLst>
          </p:cNvPr>
          <p:cNvGraphicFramePr>
            <a:graphicFrameLocks noChangeAspect="1"/>
          </p:cNvGraphicFramePr>
          <p:nvPr/>
        </p:nvGraphicFramePr>
        <p:xfrm>
          <a:off x="735013" y="2903538"/>
          <a:ext cx="7518400" cy="4983162"/>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20834"/>
                                        </p:tgtEl>
                                        <p:attrNameLst>
                                          <p:attrName>style.visibility</p:attrName>
                                        </p:attrNameLst>
                                      </p:cBhvr>
                                      <p:to>
                                        <p:strVal val="visible"/>
                                      </p:to>
                                    </p:set>
                                    <p:animEffect transition="in" filter="checkerboard(across)">
                                      <p:cBhvr>
                                        <p:cTn id="7" dur="500"/>
                                        <p:tgtEl>
                                          <p:spTgt spid="12083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120835"/>
                                        </p:tgtEl>
                                        <p:attrNameLst>
                                          <p:attrName>style.visibility</p:attrName>
                                        </p:attrNameLst>
                                      </p:cBhvr>
                                      <p:to>
                                        <p:strVal val="visible"/>
                                      </p:to>
                                    </p:set>
                                    <p:animEffect transition="in" filter="checkerboard(across)">
                                      <p:cBhvr>
                                        <p:cTn id="12" dur="500"/>
                                        <p:tgtEl>
                                          <p:spTgt spid="12083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8" fill="hold" nodeType="clickEffect">
                                  <p:stCondLst>
                                    <p:cond delay="0"/>
                                  </p:stCondLst>
                                  <p:childTnLst>
                                    <p:set>
                                      <p:cBhvr>
                                        <p:cTn id="16" dur="1" fill="hold">
                                          <p:stCondLst>
                                            <p:cond delay="0"/>
                                          </p:stCondLst>
                                        </p:cTn>
                                        <p:tgtEl>
                                          <p:spTgt spid="120838"/>
                                        </p:tgtEl>
                                        <p:attrNameLst>
                                          <p:attrName>style.visibility</p:attrName>
                                        </p:attrNameLst>
                                      </p:cBhvr>
                                      <p:to>
                                        <p:strVal val="visible"/>
                                      </p:to>
                                    </p:set>
                                    <p:anim calcmode="lin" valueType="num">
                                      <p:cBhvr additive="base">
                                        <p:cTn id="17" dur="500" fill="hold"/>
                                        <p:tgtEl>
                                          <p:spTgt spid="120838"/>
                                        </p:tgtEl>
                                        <p:attrNameLst>
                                          <p:attrName>ppt_x</p:attrName>
                                        </p:attrNameLst>
                                      </p:cBhvr>
                                      <p:tavLst>
                                        <p:tav tm="0">
                                          <p:val>
                                            <p:strVal val="0-#ppt_w/2"/>
                                          </p:val>
                                        </p:tav>
                                        <p:tav tm="100000">
                                          <p:val>
                                            <p:strVal val="#ppt_x"/>
                                          </p:val>
                                        </p:tav>
                                      </p:tavLst>
                                    </p:anim>
                                    <p:anim calcmode="lin" valueType="num">
                                      <p:cBhvr additive="base">
                                        <p:cTn id="18" dur="500" fill="hold"/>
                                        <p:tgtEl>
                                          <p:spTgt spid="120838"/>
                                        </p:tgtEl>
                                        <p:attrNameLst>
                                          <p:attrName>ppt_y</p:attrName>
                                        </p:attrNameLst>
                                      </p:cBhvr>
                                      <p:tavLst>
                                        <p:tav tm="0">
                                          <p:val>
                                            <p:strVal val="#ppt_y"/>
                                          </p:val>
                                        </p:tav>
                                        <p:tav tm="100000">
                                          <p:val>
                                            <p:strVal val="#ppt_y"/>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20" presetClass="entr" presetSubtype="0" fill="hold" grpId="0" nodeType="clickEffect">
                                  <p:stCondLst>
                                    <p:cond delay="0"/>
                                  </p:stCondLst>
                                  <p:childTnLst>
                                    <p:set>
                                      <p:cBhvr>
                                        <p:cTn id="22" dur="1" fill="hold">
                                          <p:stCondLst>
                                            <p:cond delay="0"/>
                                          </p:stCondLst>
                                        </p:cTn>
                                        <p:tgtEl>
                                          <p:spTgt spid="120839"/>
                                        </p:tgtEl>
                                        <p:attrNameLst>
                                          <p:attrName>style.visibility</p:attrName>
                                        </p:attrNameLst>
                                      </p:cBhvr>
                                      <p:to>
                                        <p:strVal val="visible"/>
                                      </p:to>
                                    </p:set>
                                    <p:animEffect transition="in" filter="wedge">
                                      <p:cBhvr>
                                        <p:cTn id="23" dur="2000"/>
                                        <p:tgtEl>
                                          <p:spTgt spid="120839"/>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18" presetClass="entr" presetSubtype="12"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strips(downLeft)">
                                      <p:cBhvr>
                                        <p:cTn id="28" dur="500"/>
                                        <p:tgtEl>
                                          <p:spTgt spid="2"/>
                                        </p:tgtEl>
                                      </p:cBhvr>
                                    </p:animEffec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29" fill="hold" nodeType="clickPar">
                      <p:stCondLst>
                        <p:cond delay="indefinite"/>
                      </p:stCondLst>
                      <p:childTnLst>
                        <p:par>
                          <p:cTn id="30" fill="hold" nodeType="withGroup">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120837"/>
                                        </p:tgtEl>
                                        <p:attrNameLst>
                                          <p:attrName>style.visibility</p:attrName>
                                        </p:attrNameLst>
                                      </p:cBhvr>
                                      <p:to>
                                        <p:strVal val="visible"/>
                                      </p:to>
                                    </p:set>
                                    <p:animEffect transition="in" filter="checkerboard(across)">
                                      <p:cBhvr>
                                        <p:cTn id="33" dur="500"/>
                                        <p:tgtEl>
                                          <p:spTgt spid="120837"/>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2" presetClass="entr" presetSubtype="8" fill="hold" nodeType="clickEffect">
                                  <p:stCondLst>
                                    <p:cond delay="0"/>
                                  </p:stCondLst>
                                  <p:childTnLst>
                                    <p:set>
                                      <p:cBhvr>
                                        <p:cTn id="37" dur="1" fill="hold">
                                          <p:stCondLst>
                                            <p:cond delay="0"/>
                                          </p:stCondLst>
                                        </p:cTn>
                                        <p:tgtEl>
                                          <p:spTgt spid="120841"/>
                                        </p:tgtEl>
                                        <p:attrNameLst>
                                          <p:attrName>style.visibility</p:attrName>
                                        </p:attrNameLst>
                                      </p:cBhvr>
                                      <p:to>
                                        <p:strVal val="visible"/>
                                      </p:to>
                                    </p:set>
                                    <p:anim calcmode="lin" valueType="num">
                                      <p:cBhvr additive="base">
                                        <p:cTn id="38" dur="500" fill="hold"/>
                                        <p:tgtEl>
                                          <p:spTgt spid="120841"/>
                                        </p:tgtEl>
                                        <p:attrNameLst>
                                          <p:attrName>ppt_x</p:attrName>
                                        </p:attrNameLst>
                                      </p:cBhvr>
                                      <p:tavLst>
                                        <p:tav tm="0">
                                          <p:val>
                                            <p:strVal val="0-#ppt_w/2"/>
                                          </p:val>
                                        </p:tav>
                                        <p:tav tm="100000">
                                          <p:val>
                                            <p:strVal val="#ppt_x"/>
                                          </p:val>
                                        </p:tav>
                                      </p:tavLst>
                                    </p:anim>
                                    <p:anim calcmode="lin" valueType="num">
                                      <p:cBhvr additive="base">
                                        <p:cTn id="39" dur="500" fill="hold"/>
                                        <p:tgtEl>
                                          <p:spTgt spid="120841"/>
                                        </p:tgtEl>
                                        <p:attrNameLst>
                                          <p:attrName>ppt_y</p:attrName>
                                        </p:attrNameLst>
                                      </p:cBhvr>
                                      <p:tavLst>
                                        <p:tav tm="0">
                                          <p:val>
                                            <p:strVal val="#ppt_y"/>
                                          </p:val>
                                        </p:tav>
                                        <p:tav tm="100000">
                                          <p:val>
                                            <p:strVal val="#ppt_y"/>
                                          </p:val>
                                        </p:tav>
                                      </p:tavLst>
                                    </p:anim>
                                  </p:childTnLst>
                                </p:cTn>
                              </p:par>
                            </p:childTnLst>
                          </p:cTn>
                        </p:par>
                      </p:childTnLst>
                    </p:cTn>
                  </p:par>
                  <p:par>
                    <p:cTn id="40" fill="hold" nodeType="clickPar">
                      <p:stCondLst>
                        <p:cond delay="indefinite"/>
                      </p:stCondLst>
                      <p:childTnLst>
                        <p:par>
                          <p:cTn id="41" fill="hold" nodeType="withGroup">
                            <p:stCondLst>
                              <p:cond delay="0"/>
                            </p:stCondLst>
                            <p:childTnLst>
                              <p:par>
                                <p:cTn id="42" presetID="55" presetClass="entr" presetSubtype="0" fill="hold" grpId="0" nodeType="clickEffect">
                                  <p:stCondLst>
                                    <p:cond delay="0"/>
                                  </p:stCondLst>
                                  <p:childTnLst>
                                    <p:set>
                                      <p:cBhvr>
                                        <p:cTn id="43" dur="1" fill="hold">
                                          <p:stCondLst>
                                            <p:cond delay="0"/>
                                          </p:stCondLst>
                                        </p:cTn>
                                        <p:tgtEl>
                                          <p:spTgt spid="120840"/>
                                        </p:tgtEl>
                                        <p:attrNameLst>
                                          <p:attrName>style.visibility</p:attrName>
                                        </p:attrNameLst>
                                      </p:cBhvr>
                                      <p:to>
                                        <p:strVal val="visible"/>
                                      </p:to>
                                    </p:set>
                                    <p:anim calcmode="lin" valueType="num">
                                      <p:cBhvr>
                                        <p:cTn id="44" dur="1000" fill="hold"/>
                                        <p:tgtEl>
                                          <p:spTgt spid="120840"/>
                                        </p:tgtEl>
                                        <p:attrNameLst>
                                          <p:attrName>ppt_w</p:attrName>
                                        </p:attrNameLst>
                                      </p:cBhvr>
                                      <p:tavLst>
                                        <p:tav tm="0">
                                          <p:val>
                                            <p:strVal val="#ppt_w*0.70"/>
                                          </p:val>
                                        </p:tav>
                                        <p:tav tm="100000">
                                          <p:val>
                                            <p:strVal val="#ppt_w"/>
                                          </p:val>
                                        </p:tav>
                                      </p:tavLst>
                                    </p:anim>
                                    <p:anim calcmode="lin" valueType="num">
                                      <p:cBhvr>
                                        <p:cTn id="45" dur="1000" fill="hold"/>
                                        <p:tgtEl>
                                          <p:spTgt spid="120840"/>
                                        </p:tgtEl>
                                        <p:attrNameLst>
                                          <p:attrName>ppt_h</p:attrName>
                                        </p:attrNameLst>
                                      </p:cBhvr>
                                      <p:tavLst>
                                        <p:tav tm="0">
                                          <p:val>
                                            <p:strVal val="#ppt_h"/>
                                          </p:val>
                                        </p:tav>
                                        <p:tav tm="100000">
                                          <p:val>
                                            <p:strVal val="#ppt_h"/>
                                          </p:val>
                                        </p:tav>
                                      </p:tavLst>
                                    </p:anim>
                                    <p:animEffect transition="in" filter="fade">
                                      <p:cBhvr>
                                        <p:cTn id="46" dur="1000"/>
                                        <p:tgtEl>
                                          <p:spTgt spid="120840"/>
                                        </p:tgtEl>
                                      </p:cBhvr>
                                    </p:animEffect>
                                  </p:childTnLst>
                                </p:cTn>
                              </p:par>
                            </p:childTnLst>
                          </p:cTn>
                        </p:par>
                      </p:childTnLst>
                    </p:cTn>
                  </p:par>
                  <p:par>
                    <p:cTn id="47" fill="hold" nodeType="clickPar">
                      <p:stCondLst>
                        <p:cond delay="indefinite"/>
                      </p:stCondLst>
                      <p:childTnLst>
                        <p:par>
                          <p:cTn id="48" fill="hold" nodeType="withGroup">
                            <p:stCondLst>
                              <p:cond delay="0"/>
                            </p:stCondLst>
                            <p:childTnLst>
                              <p:par>
                                <p:cTn id="49" presetID="5" presetClass="entr" presetSubtype="10" fill="hold" grpId="0" nodeType="clickEffect">
                                  <p:stCondLst>
                                    <p:cond delay="0"/>
                                  </p:stCondLst>
                                  <p:childTnLst>
                                    <p:set>
                                      <p:cBhvr>
                                        <p:cTn id="50" dur="1" fill="hold">
                                          <p:stCondLst>
                                            <p:cond delay="0"/>
                                          </p:stCondLst>
                                        </p:cTn>
                                        <p:tgtEl>
                                          <p:spTgt spid="120842"/>
                                        </p:tgtEl>
                                        <p:attrNameLst>
                                          <p:attrName>style.visibility</p:attrName>
                                        </p:attrNameLst>
                                      </p:cBhvr>
                                      <p:to>
                                        <p:strVal val="visible"/>
                                      </p:to>
                                    </p:set>
                                    <p:animEffect transition="in" filter="checkerboard(across)">
                                      <p:cBhvr>
                                        <p:cTn id="51" dur="500"/>
                                        <p:tgtEl>
                                          <p:spTgt spid="120842"/>
                                        </p:tgtEl>
                                      </p:cBhvr>
                                    </p:animEffect>
                                  </p:childTnLst>
                                </p:cTn>
                              </p:par>
                            </p:childTnLst>
                          </p:cTn>
                        </p:par>
                      </p:childTnLst>
                    </p:cTn>
                  </p:par>
                  <p:par>
                    <p:cTn id="52" fill="hold" nodeType="clickPar">
                      <p:stCondLst>
                        <p:cond delay="indefinite"/>
                      </p:stCondLst>
                      <p:childTnLst>
                        <p:par>
                          <p:cTn id="53" fill="hold" nodeType="withGroup">
                            <p:stCondLst>
                              <p:cond delay="0"/>
                            </p:stCondLst>
                            <p:childTnLst>
                              <p:par>
                                <p:cTn id="54" presetID="2" presetClass="entr" presetSubtype="8" fill="hold" nodeType="clickEffect">
                                  <p:stCondLst>
                                    <p:cond delay="0"/>
                                  </p:stCondLst>
                                  <p:childTnLst>
                                    <p:set>
                                      <p:cBhvr>
                                        <p:cTn id="55" dur="1" fill="hold">
                                          <p:stCondLst>
                                            <p:cond delay="0"/>
                                          </p:stCondLst>
                                        </p:cTn>
                                        <p:tgtEl>
                                          <p:spTgt spid="120843"/>
                                        </p:tgtEl>
                                        <p:attrNameLst>
                                          <p:attrName>style.visibility</p:attrName>
                                        </p:attrNameLst>
                                      </p:cBhvr>
                                      <p:to>
                                        <p:strVal val="visible"/>
                                      </p:to>
                                    </p:set>
                                    <p:anim calcmode="lin" valueType="num">
                                      <p:cBhvr additive="base">
                                        <p:cTn id="56" dur="500" fill="hold"/>
                                        <p:tgtEl>
                                          <p:spTgt spid="120843"/>
                                        </p:tgtEl>
                                        <p:attrNameLst>
                                          <p:attrName>ppt_x</p:attrName>
                                        </p:attrNameLst>
                                      </p:cBhvr>
                                      <p:tavLst>
                                        <p:tav tm="0">
                                          <p:val>
                                            <p:strVal val="0-#ppt_w/2"/>
                                          </p:val>
                                        </p:tav>
                                        <p:tav tm="100000">
                                          <p:val>
                                            <p:strVal val="#ppt_x"/>
                                          </p:val>
                                        </p:tav>
                                      </p:tavLst>
                                    </p:anim>
                                    <p:anim calcmode="lin" valueType="num">
                                      <p:cBhvr additive="base">
                                        <p:cTn id="57" dur="500" fill="hold"/>
                                        <p:tgtEl>
                                          <p:spTgt spid="120843"/>
                                        </p:tgtEl>
                                        <p:attrNameLst>
                                          <p:attrName>ppt_y</p:attrName>
                                        </p:attrNameLst>
                                      </p:cBhvr>
                                      <p:tavLst>
                                        <p:tav tm="0">
                                          <p:val>
                                            <p:strVal val="#ppt_y"/>
                                          </p:val>
                                        </p:tav>
                                        <p:tav tm="100000">
                                          <p:val>
                                            <p:strVal val="#ppt_y"/>
                                          </p:val>
                                        </p:tav>
                                      </p:tavLst>
                                    </p:anim>
                                  </p:childTnLst>
                                </p:cTn>
                              </p:par>
                            </p:childTnLst>
                          </p:cTn>
                        </p:par>
                      </p:childTnLst>
                    </p:cTn>
                  </p:par>
                  <p:par>
                    <p:cTn id="58" fill="hold" nodeType="clickPar">
                      <p:stCondLst>
                        <p:cond delay="indefinite"/>
                      </p:stCondLst>
                      <p:childTnLst>
                        <p:par>
                          <p:cTn id="59" fill="hold" nodeType="withGroup">
                            <p:stCondLst>
                              <p:cond delay="0"/>
                            </p:stCondLst>
                            <p:childTnLst>
                              <p:par>
                                <p:cTn id="60" presetID="17" presetClass="entr" presetSubtype="2" fill="hold" grpId="0" nodeType="clickEffect">
                                  <p:stCondLst>
                                    <p:cond delay="0"/>
                                  </p:stCondLst>
                                  <p:childTnLst>
                                    <p:set>
                                      <p:cBhvr>
                                        <p:cTn id="61" dur="1" fill="hold">
                                          <p:stCondLst>
                                            <p:cond delay="0"/>
                                          </p:stCondLst>
                                        </p:cTn>
                                        <p:tgtEl>
                                          <p:spTgt spid="120844"/>
                                        </p:tgtEl>
                                        <p:attrNameLst>
                                          <p:attrName>style.visibility</p:attrName>
                                        </p:attrNameLst>
                                      </p:cBhvr>
                                      <p:to>
                                        <p:strVal val="visible"/>
                                      </p:to>
                                    </p:set>
                                    <p:anim calcmode="lin" valueType="num">
                                      <p:cBhvr>
                                        <p:cTn id="62" dur="500" fill="hold"/>
                                        <p:tgtEl>
                                          <p:spTgt spid="120844"/>
                                        </p:tgtEl>
                                        <p:attrNameLst>
                                          <p:attrName>ppt_x</p:attrName>
                                        </p:attrNameLst>
                                      </p:cBhvr>
                                      <p:tavLst>
                                        <p:tav tm="0">
                                          <p:val>
                                            <p:strVal val="#ppt_x+#ppt_w/2"/>
                                          </p:val>
                                        </p:tav>
                                        <p:tav tm="100000">
                                          <p:val>
                                            <p:strVal val="#ppt_x"/>
                                          </p:val>
                                        </p:tav>
                                      </p:tavLst>
                                    </p:anim>
                                    <p:anim calcmode="lin" valueType="num">
                                      <p:cBhvr>
                                        <p:cTn id="63" dur="500" fill="hold"/>
                                        <p:tgtEl>
                                          <p:spTgt spid="120844"/>
                                        </p:tgtEl>
                                        <p:attrNameLst>
                                          <p:attrName>ppt_y</p:attrName>
                                        </p:attrNameLst>
                                      </p:cBhvr>
                                      <p:tavLst>
                                        <p:tav tm="0">
                                          <p:val>
                                            <p:strVal val="#ppt_y"/>
                                          </p:val>
                                        </p:tav>
                                        <p:tav tm="100000">
                                          <p:val>
                                            <p:strVal val="#ppt_y"/>
                                          </p:val>
                                        </p:tav>
                                      </p:tavLst>
                                    </p:anim>
                                    <p:anim calcmode="lin" valueType="num">
                                      <p:cBhvr>
                                        <p:cTn id="64" dur="500" fill="hold"/>
                                        <p:tgtEl>
                                          <p:spTgt spid="120844"/>
                                        </p:tgtEl>
                                        <p:attrNameLst>
                                          <p:attrName>ppt_w</p:attrName>
                                        </p:attrNameLst>
                                      </p:cBhvr>
                                      <p:tavLst>
                                        <p:tav tm="0">
                                          <p:val>
                                            <p:fltVal val="0"/>
                                          </p:val>
                                        </p:tav>
                                        <p:tav tm="100000">
                                          <p:val>
                                            <p:strVal val="#ppt_w"/>
                                          </p:val>
                                        </p:tav>
                                      </p:tavLst>
                                    </p:anim>
                                    <p:anim calcmode="lin" valueType="num">
                                      <p:cBhvr>
                                        <p:cTn id="65" dur="500" fill="hold"/>
                                        <p:tgtEl>
                                          <p:spTgt spid="12084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834" grpId="0" autoUpdateAnimBg="0"/>
      <p:bldP spid="120835" grpId="0" animBg="1" autoUpdateAnimBg="0"/>
      <p:bldP spid="120837" grpId="0" animBg="1" autoUpdateAnimBg="0"/>
      <p:bldP spid="120839" grpId="0" animBg="1"/>
      <p:bldP spid="120840" grpId="0" animBg="1"/>
      <p:bldP spid="120842" grpId="0" animBg="1"/>
      <p:bldP spid="120844" grpId="0" animBg="1"/>
      <p:bldGraphic spid="2"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7" descr="FR_063">
            <a:extLst>
              <a:ext uri="{FF2B5EF4-FFF2-40B4-BE49-F238E27FC236}">
                <a16:creationId xmlns:a16="http://schemas.microsoft.com/office/drawing/2014/main" id="{E26A38C2-F0C9-4CE2-B56D-6CE50AEA0B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7" name="WordArt 3">
            <a:extLst>
              <a:ext uri="{FF2B5EF4-FFF2-40B4-BE49-F238E27FC236}">
                <a16:creationId xmlns:a16="http://schemas.microsoft.com/office/drawing/2014/main" id="{F0745464-5F4B-451E-8493-55E4846C40E1}"/>
              </a:ext>
            </a:extLst>
          </p:cNvPr>
          <p:cNvSpPr>
            <a:spLocks noChangeArrowheads="1" noChangeShapeType="1" noTextEdit="1"/>
          </p:cNvSpPr>
          <p:nvPr/>
        </p:nvSpPr>
        <p:spPr bwMode="auto">
          <a:xfrm>
            <a:off x="6934200" y="6172200"/>
            <a:ext cx="1676400" cy="609600"/>
          </a:xfrm>
          <a:prstGeom prst="rect">
            <a:avLst/>
          </a:prstGeom>
        </p:spPr>
        <p:txBody>
          <a:bodyPr wrap="none" fromWordArt="1">
            <a:prstTxWarp prst="textPlain">
              <a:avLst>
                <a:gd name="adj" fmla="val 50000"/>
              </a:avLst>
            </a:prstTxWarp>
          </a:bodyPr>
          <a:lstStyle/>
          <a:p>
            <a:pPr algn="ctr"/>
            <a:r>
              <a:rPr lang="zh-CN" altLang="en-US" sz="3600" kern="10">
                <a:ln w="12700">
                  <a:solidFill>
                    <a:srgbClr val="EAEAEA"/>
                  </a:solidFill>
                  <a:round/>
                  <a:headEnd/>
                  <a:tailEnd/>
                </a:ln>
                <a:gradFill rotWithShape="1">
                  <a:gsLst>
                    <a:gs pos="0">
                      <a:srgbClr val="A603AB"/>
                    </a:gs>
                    <a:gs pos="12000">
                      <a:srgbClr val="E81766"/>
                    </a:gs>
                    <a:gs pos="27000">
                      <a:srgbClr val="EE3F17"/>
                    </a:gs>
                    <a:gs pos="48000">
                      <a:srgbClr val="FFFF00"/>
                    </a:gs>
                    <a:gs pos="64999">
                      <a:srgbClr val="1A8D48"/>
                    </a:gs>
                    <a:gs pos="78999">
                      <a:srgbClr val="0819FB"/>
                    </a:gs>
                    <a:gs pos="100000">
                      <a:srgbClr val="A603AB"/>
                    </a:gs>
                  </a:gsLst>
                  <a:lin ang="0" scaled="1"/>
                </a:gradFill>
                <a:effectLst>
                  <a:outerShdw dist="35921" dir="2700000" sy="50000" kx="2115830" algn="bl" rotWithShape="0">
                    <a:srgbClr val="C0C0C0"/>
                  </a:outerShdw>
                </a:effectLst>
                <a:latin typeface="隶书" panose="02010509060101010101" pitchFamily="49" charset="-122"/>
                <a:ea typeface="隶书" panose="02010509060101010101" pitchFamily="49" charset="-122"/>
              </a:rPr>
              <a:t>请你欣赏</a:t>
            </a:r>
          </a:p>
        </p:txBody>
      </p:sp>
      <p:sp>
        <p:nvSpPr>
          <p:cNvPr id="11268" name="WordArt 8">
            <a:extLst>
              <a:ext uri="{FF2B5EF4-FFF2-40B4-BE49-F238E27FC236}">
                <a16:creationId xmlns:a16="http://schemas.microsoft.com/office/drawing/2014/main" id="{842B7B2E-7EAB-46C2-9D1F-65E92E03EDF8}"/>
              </a:ext>
            </a:extLst>
          </p:cNvPr>
          <p:cNvSpPr>
            <a:spLocks noChangeArrowheads="1" noChangeShapeType="1" noTextEdit="1"/>
          </p:cNvSpPr>
          <p:nvPr/>
        </p:nvSpPr>
        <p:spPr bwMode="auto">
          <a:xfrm>
            <a:off x="762000" y="304800"/>
            <a:ext cx="1676400" cy="609600"/>
          </a:xfrm>
          <a:prstGeom prst="rect">
            <a:avLst/>
          </a:prstGeom>
        </p:spPr>
        <p:txBody>
          <a:bodyPr wrap="none" fromWordArt="1">
            <a:prstTxWarp prst="textPlain">
              <a:avLst>
                <a:gd name="adj" fmla="val 50000"/>
              </a:avLst>
            </a:prstTxWarp>
          </a:bodyPr>
          <a:lstStyle/>
          <a:p>
            <a:pPr algn="ctr"/>
            <a:r>
              <a:rPr lang="zh-CN" altLang="en-US" sz="3600" kern="10">
                <a:ln w="12700">
                  <a:solidFill>
                    <a:srgbClr val="EAEAEA"/>
                  </a:solidFill>
                  <a:round/>
                  <a:headEnd/>
                  <a:tailEnd/>
                </a:ln>
                <a:gradFill rotWithShape="1">
                  <a:gsLst>
                    <a:gs pos="0">
                      <a:srgbClr val="A603AB"/>
                    </a:gs>
                    <a:gs pos="12000">
                      <a:srgbClr val="E81766"/>
                    </a:gs>
                    <a:gs pos="27000">
                      <a:srgbClr val="EE3F17"/>
                    </a:gs>
                    <a:gs pos="48000">
                      <a:srgbClr val="FFFF00"/>
                    </a:gs>
                    <a:gs pos="64999">
                      <a:srgbClr val="1A8D48"/>
                    </a:gs>
                    <a:gs pos="78999">
                      <a:srgbClr val="0819FB"/>
                    </a:gs>
                    <a:gs pos="100000">
                      <a:srgbClr val="A603AB"/>
                    </a:gs>
                  </a:gsLst>
                  <a:lin ang="0" scaled="1"/>
                </a:gradFill>
                <a:effectLst>
                  <a:outerShdw dist="35921" dir="2700000" sy="50000" kx="2115830" algn="bl" rotWithShape="0">
                    <a:srgbClr val="C0C0C0"/>
                  </a:outerShdw>
                </a:effectLst>
                <a:latin typeface="隶书" panose="02010509060101010101" pitchFamily="49" charset="-122"/>
                <a:ea typeface="隶书" panose="02010509060101010101" pitchFamily="49" charset="-122"/>
              </a:rPr>
              <a:t>请你欣赏</a:t>
            </a:r>
          </a:p>
        </p:txBody>
      </p:sp>
      <p:pic>
        <p:nvPicPr>
          <p:cNvPr id="11269" name="Picture 20" descr="大豆">
            <a:extLst>
              <a:ext uri="{FF2B5EF4-FFF2-40B4-BE49-F238E27FC236}">
                <a16:creationId xmlns:a16="http://schemas.microsoft.com/office/drawing/2014/main" id="{1A2AA657-C4D6-4B19-82AF-AD3A74E19F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6250" r="5208"/>
          <a:stretch>
            <a:fillRect/>
          </a:stretch>
        </p:blipFill>
        <p:spPr bwMode="auto">
          <a:xfrm>
            <a:off x="609600" y="990600"/>
            <a:ext cx="80010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trips dir="rd"/>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322" name="Picture 2" descr="无土栽培">
            <a:extLst>
              <a:ext uri="{FF2B5EF4-FFF2-40B4-BE49-F238E27FC236}">
                <a16:creationId xmlns:a16="http://schemas.microsoft.com/office/drawing/2014/main" id="{DF9BA110-5024-4230-B570-999D957DAD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800600" cy="5200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3" name="Picture 3" descr="桑基鱼塘">
            <a:extLst>
              <a:ext uri="{FF2B5EF4-FFF2-40B4-BE49-F238E27FC236}">
                <a16:creationId xmlns:a16="http://schemas.microsoft.com/office/drawing/2014/main" id="{332FA281-8856-4A67-AEB4-504736DDED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8063" y="0"/>
            <a:ext cx="4325937"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324" name="Text Box 4">
            <a:extLst>
              <a:ext uri="{FF2B5EF4-FFF2-40B4-BE49-F238E27FC236}">
                <a16:creationId xmlns:a16="http://schemas.microsoft.com/office/drawing/2014/main" id="{39A47202-DB65-4D35-8783-4614D6350A3F}"/>
              </a:ext>
            </a:extLst>
          </p:cNvPr>
          <p:cNvSpPr txBox="1">
            <a:spLocks noChangeArrowheads="1"/>
          </p:cNvSpPr>
          <p:nvPr/>
        </p:nvSpPr>
        <p:spPr bwMode="auto">
          <a:xfrm>
            <a:off x="1508125" y="5400675"/>
            <a:ext cx="67754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rgbClr val="0000FF"/>
                </a:solidFill>
                <a:ea typeface="宋体" panose="02010600030101010101" pitchFamily="2" charset="-122"/>
              </a:rPr>
              <a:t>无土栽培                                          桑基鱼塘</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7346" name="Picture 2" descr="基塘农业">
            <a:extLst>
              <a:ext uri="{FF2B5EF4-FFF2-40B4-BE49-F238E27FC236}">
                <a16:creationId xmlns:a16="http://schemas.microsoft.com/office/drawing/2014/main" id="{386FA2D5-BECE-4C4C-8FF8-F279B4ADBE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Group 3">
            <a:extLst>
              <a:ext uri="{FF2B5EF4-FFF2-40B4-BE49-F238E27FC236}">
                <a16:creationId xmlns:a16="http://schemas.microsoft.com/office/drawing/2014/main" id="{B9C59E67-265C-4C7F-95F0-C00A81C10AC8}"/>
              </a:ext>
            </a:extLst>
          </p:cNvPr>
          <p:cNvGrpSpPr>
            <a:grpSpLocks/>
          </p:cNvGrpSpPr>
          <p:nvPr/>
        </p:nvGrpSpPr>
        <p:grpSpPr bwMode="auto">
          <a:xfrm>
            <a:off x="0" y="0"/>
            <a:ext cx="3354388" cy="2779713"/>
            <a:chOff x="384" y="1728"/>
            <a:chExt cx="2113" cy="1751"/>
          </a:xfrm>
        </p:grpSpPr>
        <p:sp>
          <p:nvSpPr>
            <p:cNvPr id="57349" name="Rectangle 4">
              <a:extLst>
                <a:ext uri="{FF2B5EF4-FFF2-40B4-BE49-F238E27FC236}">
                  <a16:creationId xmlns:a16="http://schemas.microsoft.com/office/drawing/2014/main" id="{EEA11A3D-5931-4DF8-8156-8043806DB8BA}"/>
                </a:ext>
              </a:extLst>
            </p:cNvPr>
            <p:cNvSpPr>
              <a:spLocks noChangeArrowheads="1"/>
            </p:cNvSpPr>
            <p:nvPr/>
          </p:nvSpPr>
          <p:spPr bwMode="auto">
            <a:xfrm>
              <a:off x="384" y="1968"/>
              <a:ext cx="566"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rgbClr val="FF0000"/>
                  </a:solidFill>
                </a:rPr>
                <a:t>桑树</a:t>
              </a:r>
            </a:p>
          </p:txBody>
        </p:sp>
        <p:sp>
          <p:nvSpPr>
            <p:cNvPr id="57350" name="Rectangle 5">
              <a:extLst>
                <a:ext uri="{FF2B5EF4-FFF2-40B4-BE49-F238E27FC236}">
                  <a16:creationId xmlns:a16="http://schemas.microsoft.com/office/drawing/2014/main" id="{9EAED0FE-597E-4C28-8ACD-F4CE02A78AA0}"/>
                </a:ext>
              </a:extLst>
            </p:cNvPr>
            <p:cNvSpPr>
              <a:spLocks noChangeArrowheads="1"/>
            </p:cNvSpPr>
            <p:nvPr/>
          </p:nvSpPr>
          <p:spPr bwMode="auto">
            <a:xfrm>
              <a:off x="1872" y="1968"/>
              <a:ext cx="342"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rgbClr val="FF0000"/>
                  </a:solidFill>
                </a:rPr>
                <a:t>蚕</a:t>
              </a:r>
            </a:p>
          </p:txBody>
        </p:sp>
        <p:sp>
          <p:nvSpPr>
            <p:cNvPr id="57351" name="Rectangle 6">
              <a:extLst>
                <a:ext uri="{FF2B5EF4-FFF2-40B4-BE49-F238E27FC236}">
                  <a16:creationId xmlns:a16="http://schemas.microsoft.com/office/drawing/2014/main" id="{B7C7EA7C-9BAE-48DB-8D26-9F36CE0FA0D5}"/>
                </a:ext>
              </a:extLst>
            </p:cNvPr>
            <p:cNvSpPr>
              <a:spLocks noChangeArrowheads="1"/>
            </p:cNvSpPr>
            <p:nvPr/>
          </p:nvSpPr>
          <p:spPr bwMode="auto">
            <a:xfrm>
              <a:off x="1728" y="3072"/>
              <a:ext cx="566"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rgbClr val="FF0000"/>
                  </a:solidFill>
                </a:rPr>
                <a:t>鱼塘</a:t>
              </a:r>
            </a:p>
          </p:txBody>
        </p:sp>
        <p:sp>
          <p:nvSpPr>
            <p:cNvPr id="57352" name="Rectangle 7">
              <a:extLst>
                <a:ext uri="{FF2B5EF4-FFF2-40B4-BE49-F238E27FC236}">
                  <a16:creationId xmlns:a16="http://schemas.microsoft.com/office/drawing/2014/main" id="{3C9B6840-D07A-4025-AF02-E9078FDD9532}"/>
                </a:ext>
              </a:extLst>
            </p:cNvPr>
            <p:cNvSpPr>
              <a:spLocks noChangeArrowheads="1"/>
            </p:cNvSpPr>
            <p:nvPr/>
          </p:nvSpPr>
          <p:spPr bwMode="auto">
            <a:xfrm rot="2700000">
              <a:off x="522" y="2701"/>
              <a:ext cx="564" cy="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rgbClr val="FF0000"/>
                  </a:solidFill>
                </a:rPr>
                <a:t>塘泥</a:t>
              </a:r>
            </a:p>
          </p:txBody>
        </p:sp>
        <p:sp>
          <p:nvSpPr>
            <p:cNvPr id="57353" name="Rectangle 8">
              <a:extLst>
                <a:ext uri="{FF2B5EF4-FFF2-40B4-BE49-F238E27FC236}">
                  <a16:creationId xmlns:a16="http://schemas.microsoft.com/office/drawing/2014/main" id="{F3A24A03-07C7-4EB2-8960-BFD5520C4ED4}"/>
                </a:ext>
              </a:extLst>
            </p:cNvPr>
            <p:cNvSpPr>
              <a:spLocks noChangeArrowheads="1"/>
            </p:cNvSpPr>
            <p:nvPr/>
          </p:nvSpPr>
          <p:spPr bwMode="auto">
            <a:xfrm>
              <a:off x="1056" y="1728"/>
              <a:ext cx="566"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rgbClr val="FF0000"/>
                  </a:solidFill>
                </a:rPr>
                <a:t>桑叶</a:t>
              </a:r>
            </a:p>
          </p:txBody>
        </p:sp>
        <p:sp>
          <p:nvSpPr>
            <p:cNvPr id="57354" name="Text Box 9">
              <a:extLst>
                <a:ext uri="{FF2B5EF4-FFF2-40B4-BE49-F238E27FC236}">
                  <a16:creationId xmlns:a16="http://schemas.microsoft.com/office/drawing/2014/main" id="{45A180BE-535E-481B-8391-1A5E80416BF2}"/>
                </a:ext>
              </a:extLst>
            </p:cNvPr>
            <p:cNvSpPr txBox="1">
              <a:spLocks noChangeArrowheads="1"/>
            </p:cNvSpPr>
            <p:nvPr/>
          </p:nvSpPr>
          <p:spPr bwMode="auto">
            <a:xfrm>
              <a:off x="2112" y="2371"/>
              <a:ext cx="385" cy="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rgbClr val="FF0000"/>
                  </a:solidFill>
                </a:rPr>
                <a:t>蚕粪</a:t>
              </a:r>
            </a:p>
          </p:txBody>
        </p:sp>
        <p:sp>
          <p:nvSpPr>
            <p:cNvPr id="57355" name="AutoShape 10">
              <a:extLst>
                <a:ext uri="{FF2B5EF4-FFF2-40B4-BE49-F238E27FC236}">
                  <a16:creationId xmlns:a16="http://schemas.microsoft.com/office/drawing/2014/main" id="{0379CF8B-8710-470D-A1BB-5F8697330399}"/>
                </a:ext>
              </a:extLst>
            </p:cNvPr>
            <p:cNvSpPr>
              <a:spLocks noChangeArrowheads="1"/>
            </p:cNvSpPr>
            <p:nvPr/>
          </p:nvSpPr>
          <p:spPr bwMode="auto">
            <a:xfrm>
              <a:off x="960" y="2016"/>
              <a:ext cx="864" cy="240"/>
            </a:xfrm>
            <a:prstGeom prst="rightArrow">
              <a:avLst>
                <a:gd name="adj1" fmla="val 50000"/>
                <a:gd name="adj2" fmla="val 90000"/>
              </a:avLst>
            </a:prstGeom>
            <a:solidFill>
              <a:schemeClr val="accent1"/>
            </a:solidFill>
            <a:ln w="9525">
              <a:solidFill>
                <a:schemeClr val="tx1"/>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
          <p:nvSpPr>
            <p:cNvPr id="57356" name="AutoShape 11">
              <a:extLst>
                <a:ext uri="{FF2B5EF4-FFF2-40B4-BE49-F238E27FC236}">
                  <a16:creationId xmlns:a16="http://schemas.microsoft.com/office/drawing/2014/main" id="{FD09D176-B473-454C-AE27-A9A1F9045CA4}"/>
                </a:ext>
              </a:extLst>
            </p:cNvPr>
            <p:cNvSpPr>
              <a:spLocks noChangeArrowheads="1"/>
            </p:cNvSpPr>
            <p:nvPr/>
          </p:nvSpPr>
          <p:spPr bwMode="auto">
            <a:xfrm>
              <a:off x="1872" y="2304"/>
              <a:ext cx="258" cy="816"/>
            </a:xfrm>
            <a:prstGeom prst="downArrow">
              <a:avLst>
                <a:gd name="adj1" fmla="val 50000"/>
                <a:gd name="adj2" fmla="val 79070"/>
              </a:avLst>
            </a:prstGeom>
            <a:solidFill>
              <a:schemeClr val="accent1"/>
            </a:solidFill>
            <a:ln w="9525">
              <a:solidFill>
                <a:schemeClr val="tx1"/>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sp>
          <p:nvSpPr>
            <p:cNvPr id="57357" name="AutoShape 12">
              <a:extLst>
                <a:ext uri="{FF2B5EF4-FFF2-40B4-BE49-F238E27FC236}">
                  <a16:creationId xmlns:a16="http://schemas.microsoft.com/office/drawing/2014/main" id="{0CBF36D2-1CE9-4E91-83DC-F6D1E8119B26}"/>
                </a:ext>
              </a:extLst>
            </p:cNvPr>
            <p:cNvSpPr>
              <a:spLocks noChangeArrowheads="1"/>
            </p:cNvSpPr>
            <p:nvPr/>
          </p:nvSpPr>
          <p:spPr bwMode="auto">
            <a:xfrm rot="2700000">
              <a:off x="417" y="2639"/>
              <a:ext cx="1440" cy="240"/>
            </a:xfrm>
            <a:prstGeom prst="leftArrow">
              <a:avLst>
                <a:gd name="adj1" fmla="val 50000"/>
                <a:gd name="adj2" fmla="val 150000"/>
              </a:avLst>
            </a:prstGeom>
            <a:solidFill>
              <a:schemeClr val="accent1"/>
            </a:solidFill>
            <a:ln w="9525">
              <a:solidFill>
                <a:schemeClr val="tx1"/>
              </a:solidFill>
              <a:miter lim="800000"/>
              <a:headEnd/>
              <a:tailEnd/>
            </a:ln>
          </p:spPr>
          <p:txBody>
            <a:bodyPr wrap="none" anchor="ct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lang="zh-CN" altLang="en-US"/>
            </a:p>
          </p:txBody>
        </p:sp>
      </p:grpSp>
      <p:sp>
        <p:nvSpPr>
          <p:cNvPr id="95245" name="Text Box 13">
            <a:extLst>
              <a:ext uri="{FF2B5EF4-FFF2-40B4-BE49-F238E27FC236}">
                <a16:creationId xmlns:a16="http://schemas.microsoft.com/office/drawing/2014/main" id="{DE2127E8-6827-4BC2-AE9D-839479175CF8}"/>
              </a:ext>
            </a:extLst>
          </p:cNvPr>
          <p:cNvSpPr txBox="1">
            <a:spLocks noChangeArrowheads="1"/>
          </p:cNvSpPr>
          <p:nvPr/>
        </p:nvSpPr>
        <p:spPr bwMode="auto">
          <a:xfrm>
            <a:off x="4067175" y="5303838"/>
            <a:ext cx="5076825" cy="1554162"/>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a:solidFill>
                  <a:srgbClr val="FF0000"/>
                </a:solidFill>
              </a:rPr>
              <a:t>好处：</a:t>
            </a:r>
            <a:r>
              <a:rPr lang="zh-CN" altLang="en-US"/>
              <a:t>提高资源利用率和经济效益，并且整个过程没有废物，对环境无污染</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7"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18" presetClass="entr" presetSubtype="12" fill="hold" grpId="0" nodeType="clickEffect">
                                  <p:stCondLst>
                                    <p:cond delay="0"/>
                                  </p:stCondLst>
                                  <p:childTnLst>
                                    <p:set>
                                      <p:cBhvr>
                                        <p:cTn id="12" dur="1" fill="hold">
                                          <p:stCondLst>
                                            <p:cond delay="0"/>
                                          </p:stCondLst>
                                        </p:cTn>
                                        <p:tgtEl>
                                          <p:spTgt spid="95245"/>
                                        </p:tgtEl>
                                        <p:attrNameLst>
                                          <p:attrName>style.visibility</p:attrName>
                                        </p:attrNameLst>
                                      </p:cBhvr>
                                      <p:to>
                                        <p:strVal val="visible"/>
                                      </p:to>
                                    </p:set>
                                    <p:animEffect transition="in" filter="strips(downLeft)">
                                      <p:cBhvr>
                                        <p:cTn id="13" dur="500"/>
                                        <p:tgtEl>
                                          <p:spTgt spid="952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45" grpId="0" animBg="1" autoUpdateAnimBg="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ext Box 2">
            <a:extLst>
              <a:ext uri="{FF2B5EF4-FFF2-40B4-BE49-F238E27FC236}">
                <a16:creationId xmlns:a16="http://schemas.microsoft.com/office/drawing/2014/main" id="{F26405F2-6E5D-4682-8EEB-5CA1EB7C0C5A}"/>
              </a:ext>
            </a:extLst>
          </p:cNvPr>
          <p:cNvSpPr txBox="1">
            <a:spLocks noChangeArrowheads="1"/>
          </p:cNvSpPr>
          <p:nvPr/>
        </p:nvSpPr>
        <p:spPr bwMode="auto">
          <a:xfrm>
            <a:off x="0" y="0"/>
            <a:ext cx="9144000" cy="620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lnSpc>
                <a:spcPct val="110000"/>
              </a:lnSpc>
            </a:pPr>
            <a:r>
              <a:rPr kumimoji="0" lang="en-US" altLang="zh-CN" sz="2800">
                <a:solidFill>
                  <a:schemeClr val="tx1"/>
                </a:solidFill>
                <a:latin typeface="黑体" panose="02010609060101010101" pitchFamily="49" charset="-122"/>
              </a:rPr>
              <a:t>1</a:t>
            </a:r>
            <a:r>
              <a:rPr kumimoji="0" lang="zh-CN" altLang="en-US" sz="2800">
                <a:solidFill>
                  <a:schemeClr val="tx1"/>
                </a:solidFill>
                <a:latin typeface="黑体" panose="02010609060101010101" pitchFamily="49" charset="-122"/>
              </a:rPr>
              <a:t>．采购员要去采购甜菜和马铃薯，应该去（        ）</a:t>
            </a:r>
          </a:p>
          <a:p>
            <a:pPr eaLnBrk="1" hangingPunct="1">
              <a:lnSpc>
                <a:spcPct val="110000"/>
              </a:lnSpc>
            </a:pPr>
            <a:r>
              <a:rPr kumimoji="0" lang="zh-CN" altLang="en-US" sz="2800">
                <a:solidFill>
                  <a:srgbClr val="FFFF00"/>
                </a:solidFill>
                <a:latin typeface="黑体" panose="02010609060101010101" pitchFamily="49" charset="-122"/>
              </a:rPr>
              <a:t>　</a:t>
            </a:r>
            <a:r>
              <a:rPr kumimoji="0" lang="en-US" altLang="zh-CN" sz="2800">
                <a:solidFill>
                  <a:schemeClr val="tx2"/>
                </a:solidFill>
                <a:latin typeface="黑体" panose="02010609060101010101" pitchFamily="49" charset="-122"/>
              </a:rPr>
              <a:t>A  </a:t>
            </a:r>
            <a:r>
              <a:rPr kumimoji="0" lang="zh-CN" altLang="en-US" sz="2800">
                <a:solidFill>
                  <a:schemeClr val="tx2"/>
                </a:solidFill>
                <a:latin typeface="黑体" panose="02010609060101010101" pitchFamily="49" charset="-122"/>
              </a:rPr>
              <a:t>松嫩平原            </a:t>
            </a:r>
            <a:r>
              <a:rPr kumimoji="0" lang="en-US" altLang="zh-CN" sz="2800">
                <a:solidFill>
                  <a:schemeClr val="tx2"/>
                </a:solidFill>
                <a:latin typeface="黑体" panose="02010609060101010101" pitchFamily="49" charset="-122"/>
              </a:rPr>
              <a:t>B  </a:t>
            </a:r>
            <a:r>
              <a:rPr kumimoji="0" lang="zh-CN" altLang="en-US" sz="2800">
                <a:solidFill>
                  <a:schemeClr val="tx2"/>
                </a:solidFill>
                <a:latin typeface="黑体" panose="02010609060101010101" pitchFamily="49" charset="-122"/>
              </a:rPr>
              <a:t>黄土高原  </a:t>
            </a:r>
          </a:p>
          <a:p>
            <a:pPr eaLnBrk="1" hangingPunct="1">
              <a:lnSpc>
                <a:spcPct val="110000"/>
              </a:lnSpc>
            </a:pPr>
            <a:r>
              <a:rPr kumimoji="0" lang="zh-CN" altLang="en-US" sz="2800">
                <a:solidFill>
                  <a:schemeClr val="tx2"/>
                </a:solidFill>
                <a:latin typeface="黑体" panose="02010609060101010101" pitchFamily="49" charset="-122"/>
              </a:rPr>
              <a:t>　</a:t>
            </a:r>
            <a:r>
              <a:rPr kumimoji="0" lang="en-US" altLang="zh-CN" sz="2800">
                <a:solidFill>
                  <a:schemeClr val="tx2"/>
                </a:solidFill>
                <a:latin typeface="黑体" panose="02010609060101010101" pitchFamily="49" charset="-122"/>
              </a:rPr>
              <a:t>C  </a:t>
            </a:r>
            <a:r>
              <a:rPr kumimoji="0" lang="zh-CN" altLang="en-US" sz="2800">
                <a:solidFill>
                  <a:schemeClr val="tx2"/>
                </a:solidFill>
                <a:latin typeface="黑体" panose="02010609060101010101" pitchFamily="49" charset="-122"/>
              </a:rPr>
              <a:t>四川盆地          　 </a:t>
            </a:r>
            <a:r>
              <a:rPr kumimoji="0" lang="en-US" altLang="zh-CN" sz="2800">
                <a:solidFill>
                  <a:schemeClr val="tx2"/>
                </a:solidFill>
                <a:latin typeface="黑体" panose="02010609060101010101" pitchFamily="49" charset="-122"/>
              </a:rPr>
              <a:t>D </a:t>
            </a:r>
            <a:r>
              <a:rPr kumimoji="0" lang="zh-CN" altLang="en-US" sz="2800">
                <a:solidFill>
                  <a:schemeClr val="tx2"/>
                </a:solidFill>
                <a:latin typeface="黑体" panose="02010609060101010101" pitchFamily="49" charset="-122"/>
              </a:rPr>
              <a:t>成都平原</a:t>
            </a:r>
          </a:p>
          <a:p>
            <a:pPr eaLnBrk="1" hangingPunct="1">
              <a:lnSpc>
                <a:spcPct val="110000"/>
              </a:lnSpc>
            </a:pPr>
            <a:r>
              <a:rPr kumimoji="0" lang="en-US" altLang="zh-CN" sz="2800">
                <a:solidFill>
                  <a:schemeClr val="tx1"/>
                </a:solidFill>
                <a:latin typeface="黑体" panose="02010609060101010101" pitchFamily="49" charset="-122"/>
              </a:rPr>
              <a:t>2</a:t>
            </a:r>
            <a:r>
              <a:rPr kumimoji="0" lang="zh-CN" altLang="en-US" sz="2800">
                <a:solidFill>
                  <a:schemeClr val="tx1"/>
                </a:solidFill>
                <a:latin typeface="黑体" panose="02010609060101010101" pitchFamily="49" charset="-122"/>
              </a:rPr>
              <a:t>．我们日常生活中的粮食，蔬菜来源于（        ）</a:t>
            </a:r>
          </a:p>
          <a:p>
            <a:pPr eaLnBrk="1" hangingPunct="1">
              <a:lnSpc>
                <a:spcPct val="110000"/>
              </a:lnSpc>
            </a:pPr>
            <a:r>
              <a:rPr kumimoji="0" lang="zh-CN" altLang="en-US" sz="2800">
                <a:solidFill>
                  <a:srgbClr val="FFFF00"/>
                </a:solidFill>
                <a:latin typeface="黑体" panose="02010609060101010101" pitchFamily="49" charset="-122"/>
              </a:rPr>
              <a:t>　</a:t>
            </a:r>
            <a:r>
              <a:rPr kumimoji="0" lang="en-US" altLang="zh-CN" sz="2800">
                <a:solidFill>
                  <a:schemeClr val="tx2"/>
                </a:solidFill>
                <a:latin typeface="黑体" panose="02010609060101010101" pitchFamily="49" charset="-122"/>
              </a:rPr>
              <a:t>A</a:t>
            </a:r>
            <a:r>
              <a:rPr kumimoji="0" lang="zh-CN" altLang="en-US" sz="2800">
                <a:solidFill>
                  <a:schemeClr val="tx2"/>
                </a:solidFill>
                <a:latin typeface="黑体" panose="02010609060101010101" pitchFamily="49" charset="-122"/>
              </a:rPr>
              <a:t>种植业    </a:t>
            </a:r>
            <a:r>
              <a:rPr kumimoji="0" lang="en-US" altLang="zh-CN" sz="2800">
                <a:solidFill>
                  <a:schemeClr val="tx2"/>
                </a:solidFill>
                <a:latin typeface="黑体" panose="02010609060101010101" pitchFamily="49" charset="-122"/>
              </a:rPr>
              <a:t>B </a:t>
            </a:r>
            <a:r>
              <a:rPr kumimoji="0" lang="zh-CN" altLang="en-US" sz="2800">
                <a:solidFill>
                  <a:schemeClr val="tx2"/>
                </a:solidFill>
                <a:latin typeface="黑体" panose="02010609060101010101" pitchFamily="49" charset="-122"/>
              </a:rPr>
              <a:t>林业      </a:t>
            </a:r>
            <a:r>
              <a:rPr kumimoji="0" lang="en-US" altLang="zh-CN" sz="2800">
                <a:solidFill>
                  <a:schemeClr val="tx2"/>
                </a:solidFill>
                <a:latin typeface="黑体" panose="02010609060101010101" pitchFamily="49" charset="-122"/>
              </a:rPr>
              <a:t>C </a:t>
            </a:r>
            <a:r>
              <a:rPr kumimoji="0" lang="zh-CN" altLang="en-US" sz="2800">
                <a:solidFill>
                  <a:schemeClr val="tx2"/>
                </a:solidFill>
                <a:latin typeface="黑体" panose="02010609060101010101" pitchFamily="49" charset="-122"/>
              </a:rPr>
              <a:t>牧业     </a:t>
            </a:r>
            <a:r>
              <a:rPr kumimoji="0" lang="en-US" altLang="zh-CN" sz="2800">
                <a:solidFill>
                  <a:schemeClr val="tx2"/>
                </a:solidFill>
                <a:latin typeface="黑体" panose="02010609060101010101" pitchFamily="49" charset="-122"/>
              </a:rPr>
              <a:t>D  </a:t>
            </a:r>
            <a:r>
              <a:rPr kumimoji="0" lang="zh-CN" altLang="en-US" sz="2800">
                <a:solidFill>
                  <a:schemeClr val="tx2"/>
                </a:solidFill>
                <a:latin typeface="黑体" panose="02010609060101010101" pitchFamily="49" charset="-122"/>
              </a:rPr>
              <a:t>渔业</a:t>
            </a:r>
            <a:r>
              <a:rPr kumimoji="0" lang="zh-CN" altLang="en-US" sz="2800">
                <a:solidFill>
                  <a:srgbClr val="FFFF00"/>
                </a:solidFill>
                <a:latin typeface="黑体" panose="02010609060101010101" pitchFamily="49" charset="-122"/>
              </a:rPr>
              <a:t>  </a:t>
            </a:r>
          </a:p>
          <a:p>
            <a:pPr eaLnBrk="1" hangingPunct="1">
              <a:lnSpc>
                <a:spcPct val="110000"/>
              </a:lnSpc>
            </a:pPr>
            <a:r>
              <a:rPr kumimoji="0" lang="en-US" altLang="zh-CN" sz="2800">
                <a:solidFill>
                  <a:schemeClr val="tx1"/>
                </a:solidFill>
                <a:latin typeface="黑体" panose="02010609060101010101" pitchFamily="49" charset="-122"/>
              </a:rPr>
              <a:t>3</a:t>
            </a:r>
            <a:r>
              <a:rPr kumimoji="0" lang="zh-CN" altLang="en-US" sz="2800">
                <a:solidFill>
                  <a:schemeClr val="tx1"/>
                </a:solidFill>
                <a:latin typeface="黑体" panose="02010609060101010101" pitchFamily="49" charset="-122"/>
              </a:rPr>
              <a:t>．下列地区中不利于种植业发展的是（      ）</a:t>
            </a:r>
          </a:p>
          <a:p>
            <a:pPr eaLnBrk="1" hangingPunct="1">
              <a:lnSpc>
                <a:spcPct val="110000"/>
              </a:lnSpc>
            </a:pPr>
            <a:r>
              <a:rPr kumimoji="0" lang="zh-CN" altLang="en-US" sz="2800">
                <a:solidFill>
                  <a:srgbClr val="FFFF00"/>
                </a:solidFill>
                <a:latin typeface="黑体" panose="02010609060101010101" pitchFamily="49" charset="-122"/>
              </a:rPr>
              <a:t>　</a:t>
            </a:r>
            <a:r>
              <a:rPr kumimoji="0" lang="en-US" altLang="zh-CN" sz="2800">
                <a:solidFill>
                  <a:schemeClr val="tx2"/>
                </a:solidFill>
                <a:latin typeface="黑体" panose="02010609060101010101" pitchFamily="49" charset="-122"/>
              </a:rPr>
              <a:t>A</a:t>
            </a:r>
            <a:r>
              <a:rPr kumimoji="0" lang="zh-CN" altLang="en-US" sz="2800">
                <a:solidFill>
                  <a:schemeClr val="tx2"/>
                </a:solidFill>
                <a:latin typeface="黑体" panose="02010609060101010101" pitchFamily="49" charset="-122"/>
              </a:rPr>
              <a:t>　东北平原              </a:t>
            </a:r>
            <a:r>
              <a:rPr kumimoji="0" lang="en-US" altLang="zh-CN" sz="2800">
                <a:solidFill>
                  <a:schemeClr val="tx2"/>
                </a:solidFill>
                <a:latin typeface="黑体" panose="02010609060101010101" pitchFamily="49" charset="-122"/>
              </a:rPr>
              <a:t>B  </a:t>
            </a:r>
            <a:r>
              <a:rPr kumimoji="0" lang="zh-CN" altLang="en-US" sz="2800">
                <a:solidFill>
                  <a:schemeClr val="tx2"/>
                </a:solidFill>
                <a:latin typeface="黑体" panose="02010609060101010101" pitchFamily="49" charset="-122"/>
              </a:rPr>
              <a:t>华北平原</a:t>
            </a:r>
          </a:p>
          <a:p>
            <a:pPr eaLnBrk="1" hangingPunct="1">
              <a:lnSpc>
                <a:spcPct val="110000"/>
              </a:lnSpc>
            </a:pPr>
            <a:r>
              <a:rPr kumimoji="0" lang="zh-CN" altLang="en-US" sz="2800">
                <a:solidFill>
                  <a:schemeClr val="tx2"/>
                </a:solidFill>
                <a:latin typeface="黑体" panose="02010609060101010101" pitchFamily="49" charset="-122"/>
              </a:rPr>
              <a:t>　</a:t>
            </a:r>
            <a:r>
              <a:rPr kumimoji="0" lang="en-US" altLang="zh-CN" sz="2800">
                <a:solidFill>
                  <a:schemeClr val="tx2"/>
                </a:solidFill>
                <a:latin typeface="黑体" panose="02010609060101010101" pitchFamily="49" charset="-122"/>
              </a:rPr>
              <a:t>C  </a:t>
            </a:r>
            <a:r>
              <a:rPr kumimoji="0" lang="zh-CN" altLang="en-US" sz="2800">
                <a:solidFill>
                  <a:schemeClr val="tx2"/>
                </a:solidFill>
                <a:latin typeface="黑体" panose="02010609060101010101" pitchFamily="49" charset="-122"/>
              </a:rPr>
              <a:t>长江中下游平原        </a:t>
            </a:r>
            <a:r>
              <a:rPr kumimoji="0" lang="en-US" altLang="zh-CN" sz="2800">
                <a:solidFill>
                  <a:schemeClr val="tx2"/>
                </a:solidFill>
                <a:latin typeface="黑体" panose="02010609060101010101" pitchFamily="49" charset="-122"/>
              </a:rPr>
              <a:t>D </a:t>
            </a:r>
            <a:r>
              <a:rPr kumimoji="0" lang="zh-CN" altLang="en-US" sz="2800">
                <a:solidFill>
                  <a:schemeClr val="tx2"/>
                </a:solidFill>
                <a:latin typeface="黑体" panose="02010609060101010101" pitchFamily="49" charset="-122"/>
              </a:rPr>
              <a:t>塔里木盆地</a:t>
            </a:r>
          </a:p>
          <a:p>
            <a:pPr eaLnBrk="1" hangingPunct="1">
              <a:lnSpc>
                <a:spcPct val="110000"/>
              </a:lnSpc>
            </a:pPr>
            <a:r>
              <a:rPr kumimoji="0" lang="en-US" altLang="zh-CN" sz="2800">
                <a:solidFill>
                  <a:schemeClr val="tx1"/>
                </a:solidFill>
                <a:latin typeface="黑体" panose="02010609060101010101" pitchFamily="49" charset="-122"/>
              </a:rPr>
              <a:t>4</a:t>
            </a:r>
            <a:r>
              <a:rPr kumimoji="0" lang="zh-CN" altLang="en-US" sz="2800">
                <a:solidFill>
                  <a:schemeClr val="tx1"/>
                </a:solidFill>
                <a:latin typeface="黑体" panose="02010609060101010101" pitchFamily="49" charset="-122"/>
              </a:rPr>
              <a:t>．我国东北平原的耕作制度是   （         ）</a:t>
            </a:r>
          </a:p>
          <a:p>
            <a:pPr eaLnBrk="1" hangingPunct="1">
              <a:lnSpc>
                <a:spcPct val="110000"/>
              </a:lnSpc>
            </a:pPr>
            <a:r>
              <a:rPr kumimoji="0" lang="zh-CN" altLang="en-US" sz="2800">
                <a:solidFill>
                  <a:srgbClr val="FFFF00"/>
                </a:solidFill>
                <a:latin typeface="黑体" panose="02010609060101010101" pitchFamily="49" charset="-122"/>
              </a:rPr>
              <a:t> 　</a:t>
            </a:r>
            <a:r>
              <a:rPr kumimoji="0" lang="en-US" altLang="zh-CN" sz="2800">
                <a:solidFill>
                  <a:schemeClr val="tx2"/>
                </a:solidFill>
                <a:latin typeface="黑体" panose="02010609060101010101" pitchFamily="49" charset="-122"/>
              </a:rPr>
              <a:t>A</a:t>
            </a:r>
            <a:r>
              <a:rPr kumimoji="0" lang="zh-CN" altLang="en-US" sz="2800">
                <a:solidFill>
                  <a:schemeClr val="tx2"/>
                </a:solidFill>
                <a:latin typeface="黑体" panose="02010609060101010101" pitchFamily="49" charset="-122"/>
              </a:rPr>
              <a:t>一年三熟            </a:t>
            </a:r>
            <a:r>
              <a:rPr kumimoji="0" lang="en-US" altLang="zh-CN" sz="2800">
                <a:solidFill>
                  <a:schemeClr val="tx2"/>
                </a:solidFill>
                <a:latin typeface="黑体" panose="02010609060101010101" pitchFamily="49" charset="-122"/>
              </a:rPr>
              <a:t>B</a:t>
            </a:r>
            <a:r>
              <a:rPr kumimoji="0" lang="zh-CN" altLang="en-US" sz="2800">
                <a:solidFill>
                  <a:schemeClr val="tx2"/>
                </a:solidFill>
                <a:latin typeface="黑体" panose="02010609060101010101" pitchFamily="49" charset="-122"/>
              </a:rPr>
              <a:t>一年两熟 </a:t>
            </a:r>
          </a:p>
          <a:p>
            <a:pPr eaLnBrk="1" hangingPunct="1">
              <a:lnSpc>
                <a:spcPct val="110000"/>
              </a:lnSpc>
            </a:pPr>
            <a:r>
              <a:rPr kumimoji="0" lang="zh-CN" altLang="en-US" sz="2800">
                <a:solidFill>
                  <a:schemeClr val="tx2"/>
                </a:solidFill>
                <a:latin typeface="黑体" panose="02010609060101010101" pitchFamily="49" charset="-122"/>
              </a:rPr>
              <a:t> 　</a:t>
            </a:r>
            <a:r>
              <a:rPr kumimoji="0" lang="en-US" altLang="zh-CN" sz="2800">
                <a:solidFill>
                  <a:schemeClr val="tx2"/>
                </a:solidFill>
                <a:latin typeface="黑体" panose="02010609060101010101" pitchFamily="49" charset="-122"/>
              </a:rPr>
              <a:t>C </a:t>
            </a:r>
            <a:r>
              <a:rPr kumimoji="0" lang="zh-CN" altLang="en-US" sz="2800">
                <a:solidFill>
                  <a:schemeClr val="tx2"/>
                </a:solidFill>
                <a:latin typeface="黑体" panose="02010609060101010101" pitchFamily="49" charset="-122"/>
              </a:rPr>
              <a:t>一年一熟           </a:t>
            </a:r>
            <a:r>
              <a:rPr kumimoji="0" lang="en-US" altLang="zh-CN" sz="2800">
                <a:solidFill>
                  <a:schemeClr val="tx2"/>
                </a:solidFill>
                <a:latin typeface="黑体" panose="02010609060101010101" pitchFamily="49" charset="-122"/>
              </a:rPr>
              <a:t>D </a:t>
            </a:r>
            <a:r>
              <a:rPr kumimoji="0" lang="zh-CN" altLang="en-US" sz="2800">
                <a:solidFill>
                  <a:schemeClr val="tx2"/>
                </a:solidFill>
                <a:latin typeface="黑体" panose="02010609060101010101" pitchFamily="49" charset="-122"/>
              </a:rPr>
              <a:t>两年三熟</a:t>
            </a:r>
          </a:p>
          <a:p>
            <a:pPr eaLnBrk="1" hangingPunct="1">
              <a:lnSpc>
                <a:spcPct val="110000"/>
              </a:lnSpc>
            </a:pPr>
            <a:r>
              <a:rPr kumimoji="0" lang="en-US" altLang="zh-CN" sz="2800">
                <a:solidFill>
                  <a:schemeClr val="tx1"/>
                </a:solidFill>
                <a:latin typeface="黑体" panose="02010609060101010101" pitchFamily="49" charset="-122"/>
              </a:rPr>
              <a:t>5</a:t>
            </a:r>
            <a:r>
              <a:rPr kumimoji="0" lang="zh-CN" altLang="en-US" sz="2800">
                <a:solidFill>
                  <a:schemeClr val="tx1"/>
                </a:solidFill>
                <a:latin typeface="黑体" panose="02010609060101010101" pitchFamily="49" charset="-122"/>
              </a:rPr>
              <a:t>．下列四种农作物中，分布在华北平原的是（    　）</a:t>
            </a:r>
          </a:p>
          <a:p>
            <a:pPr eaLnBrk="1" hangingPunct="1">
              <a:lnSpc>
                <a:spcPct val="110000"/>
              </a:lnSpc>
            </a:pPr>
            <a:r>
              <a:rPr kumimoji="0" lang="en-US" altLang="zh-CN" sz="2800">
                <a:solidFill>
                  <a:schemeClr val="tx2"/>
                </a:solidFill>
                <a:latin typeface="黑体" panose="02010609060101010101" pitchFamily="49" charset="-122"/>
              </a:rPr>
              <a:t>A</a:t>
            </a:r>
            <a:r>
              <a:rPr kumimoji="0" lang="zh-CN" altLang="en-US" sz="2800">
                <a:solidFill>
                  <a:schemeClr val="tx2"/>
                </a:solidFill>
                <a:latin typeface="黑体" panose="02010609060101010101" pitchFamily="49" charset="-122"/>
              </a:rPr>
              <a:t>甘蔗      </a:t>
            </a:r>
            <a:r>
              <a:rPr kumimoji="0" lang="en-US" altLang="zh-CN" sz="2800">
                <a:solidFill>
                  <a:schemeClr val="tx2"/>
                </a:solidFill>
                <a:latin typeface="黑体" panose="02010609060101010101" pitchFamily="49" charset="-122"/>
              </a:rPr>
              <a:t>B </a:t>
            </a:r>
            <a:r>
              <a:rPr kumimoji="0" lang="zh-CN" altLang="en-US" sz="2800">
                <a:solidFill>
                  <a:schemeClr val="tx2"/>
                </a:solidFill>
                <a:latin typeface="黑体" panose="02010609060101010101" pitchFamily="49" charset="-122"/>
              </a:rPr>
              <a:t>油菜     </a:t>
            </a:r>
            <a:r>
              <a:rPr kumimoji="0" lang="en-US" altLang="zh-CN" sz="2800">
                <a:solidFill>
                  <a:schemeClr val="tx2"/>
                </a:solidFill>
                <a:latin typeface="黑体" panose="02010609060101010101" pitchFamily="49" charset="-122"/>
              </a:rPr>
              <a:t>C  </a:t>
            </a:r>
            <a:r>
              <a:rPr kumimoji="0" lang="zh-CN" altLang="en-US" sz="2800">
                <a:solidFill>
                  <a:schemeClr val="tx2"/>
                </a:solidFill>
                <a:latin typeface="黑体" panose="02010609060101010101" pitchFamily="49" charset="-122"/>
              </a:rPr>
              <a:t>花生    </a:t>
            </a:r>
            <a:r>
              <a:rPr kumimoji="0" lang="en-US" altLang="zh-CN" sz="2800">
                <a:solidFill>
                  <a:schemeClr val="tx2"/>
                </a:solidFill>
                <a:latin typeface="黑体" panose="02010609060101010101" pitchFamily="49" charset="-122"/>
              </a:rPr>
              <a:t>D  </a:t>
            </a:r>
            <a:r>
              <a:rPr kumimoji="0" lang="zh-CN" altLang="en-US" sz="2800">
                <a:solidFill>
                  <a:schemeClr val="tx2"/>
                </a:solidFill>
                <a:latin typeface="黑体" panose="02010609060101010101" pitchFamily="49" charset="-122"/>
              </a:rPr>
              <a:t>甜菜</a:t>
            </a:r>
          </a:p>
        </p:txBody>
      </p:sp>
      <p:sp>
        <p:nvSpPr>
          <p:cNvPr id="58371" name="Text Box 3">
            <a:extLst>
              <a:ext uri="{FF2B5EF4-FFF2-40B4-BE49-F238E27FC236}">
                <a16:creationId xmlns:a16="http://schemas.microsoft.com/office/drawing/2014/main" id="{695A9D04-B027-428F-8DF4-CBFA396CD4F3}"/>
              </a:ext>
            </a:extLst>
          </p:cNvPr>
          <p:cNvSpPr txBox="1">
            <a:spLocks noChangeArrowheads="1"/>
          </p:cNvSpPr>
          <p:nvPr/>
        </p:nvSpPr>
        <p:spPr bwMode="auto">
          <a:xfrm>
            <a:off x="7467600" y="533400"/>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kumimoji="0" lang="zh-CN" altLang="zh-CN" sz="2400" b="0">
              <a:solidFill>
                <a:schemeClr val="tx1"/>
              </a:solidFill>
              <a:ea typeface="宋体" panose="02010600030101010101" pitchFamily="2" charset="-122"/>
            </a:endParaRPr>
          </a:p>
        </p:txBody>
      </p:sp>
      <p:sp>
        <p:nvSpPr>
          <p:cNvPr id="69636" name="Text Box 4">
            <a:extLst>
              <a:ext uri="{FF2B5EF4-FFF2-40B4-BE49-F238E27FC236}">
                <a16:creationId xmlns:a16="http://schemas.microsoft.com/office/drawing/2014/main" id="{C03FFD8F-1358-4B5B-A43A-AED9826346B9}"/>
              </a:ext>
            </a:extLst>
          </p:cNvPr>
          <p:cNvSpPr txBox="1">
            <a:spLocks noChangeArrowheads="1"/>
          </p:cNvSpPr>
          <p:nvPr/>
        </p:nvSpPr>
        <p:spPr bwMode="auto">
          <a:xfrm>
            <a:off x="7380288" y="0"/>
            <a:ext cx="792162"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en-US" altLang="zh-CN" sz="3600">
                <a:solidFill>
                  <a:srgbClr val="D60093"/>
                </a:solidFill>
                <a:ea typeface="宋体" panose="02010600030101010101" pitchFamily="2" charset="-122"/>
              </a:rPr>
              <a:t>A</a:t>
            </a:r>
          </a:p>
        </p:txBody>
      </p:sp>
      <p:sp>
        <p:nvSpPr>
          <p:cNvPr id="69637" name="Text Box 5">
            <a:extLst>
              <a:ext uri="{FF2B5EF4-FFF2-40B4-BE49-F238E27FC236}">
                <a16:creationId xmlns:a16="http://schemas.microsoft.com/office/drawing/2014/main" id="{FA467675-76F6-44B4-A069-6407B907002F}"/>
              </a:ext>
            </a:extLst>
          </p:cNvPr>
          <p:cNvSpPr txBox="1">
            <a:spLocks noChangeArrowheads="1"/>
          </p:cNvSpPr>
          <p:nvPr/>
        </p:nvSpPr>
        <p:spPr bwMode="auto">
          <a:xfrm>
            <a:off x="7164388" y="1412875"/>
            <a:ext cx="5143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en-US" altLang="zh-CN" sz="3600">
                <a:solidFill>
                  <a:srgbClr val="D60093"/>
                </a:solidFill>
                <a:ea typeface="宋体" panose="02010600030101010101" pitchFamily="2" charset="-122"/>
              </a:rPr>
              <a:t>A</a:t>
            </a:r>
          </a:p>
        </p:txBody>
      </p:sp>
      <p:sp>
        <p:nvSpPr>
          <p:cNvPr id="69638" name="Text Box 6">
            <a:extLst>
              <a:ext uri="{FF2B5EF4-FFF2-40B4-BE49-F238E27FC236}">
                <a16:creationId xmlns:a16="http://schemas.microsoft.com/office/drawing/2014/main" id="{436357C2-0201-4FBD-AD79-26BF6B4A043F}"/>
              </a:ext>
            </a:extLst>
          </p:cNvPr>
          <p:cNvSpPr txBox="1">
            <a:spLocks noChangeArrowheads="1"/>
          </p:cNvSpPr>
          <p:nvPr/>
        </p:nvSpPr>
        <p:spPr bwMode="auto">
          <a:xfrm>
            <a:off x="6659563" y="2349500"/>
            <a:ext cx="5143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en-US" altLang="zh-CN" sz="3600">
                <a:solidFill>
                  <a:srgbClr val="D60093"/>
                </a:solidFill>
                <a:ea typeface="宋体" panose="02010600030101010101" pitchFamily="2" charset="-122"/>
              </a:rPr>
              <a:t>D</a:t>
            </a:r>
          </a:p>
        </p:txBody>
      </p:sp>
      <p:sp>
        <p:nvSpPr>
          <p:cNvPr id="69639" name="Text Box 7">
            <a:extLst>
              <a:ext uri="{FF2B5EF4-FFF2-40B4-BE49-F238E27FC236}">
                <a16:creationId xmlns:a16="http://schemas.microsoft.com/office/drawing/2014/main" id="{621810F5-40C0-42C4-9C9D-324A9398C546}"/>
              </a:ext>
            </a:extLst>
          </p:cNvPr>
          <p:cNvSpPr txBox="1">
            <a:spLocks noChangeArrowheads="1"/>
          </p:cNvSpPr>
          <p:nvPr/>
        </p:nvSpPr>
        <p:spPr bwMode="auto">
          <a:xfrm>
            <a:off x="6443663" y="3860800"/>
            <a:ext cx="5143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en-US" altLang="zh-CN" sz="3600">
                <a:solidFill>
                  <a:srgbClr val="D60093"/>
                </a:solidFill>
                <a:ea typeface="宋体" panose="02010600030101010101" pitchFamily="2" charset="-122"/>
              </a:rPr>
              <a:t>C</a:t>
            </a:r>
          </a:p>
        </p:txBody>
      </p:sp>
      <p:sp>
        <p:nvSpPr>
          <p:cNvPr id="69641" name="Text Box 9">
            <a:extLst>
              <a:ext uri="{FF2B5EF4-FFF2-40B4-BE49-F238E27FC236}">
                <a16:creationId xmlns:a16="http://schemas.microsoft.com/office/drawing/2014/main" id="{98F0A55E-5C10-4CC1-8A0D-D740BA7BAC97}"/>
              </a:ext>
            </a:extLst>
          </p:cNvPr>
          <p:cNvSpPr txBox="1">
            <a:spLocks noChangeArrowheads="1"/>
          </p:cNvSpPr>
          <p:nvPr/>
        </p:nvSpPr>
        <p:spPr bwMode="auto">
          <a:xfrm>
            <a:off x="7596188" y="5157788"/>
            <a:ext cx="5143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en-US" altLang="zh-CN" sz="3600">
                <a:solidFill>
                  <a:srgbClr val="D60093"/>
                </a:solidFill>
                <a:ea typeface="宋体" panose="02010600030101010101" pitchFamily="2" charset="-122"/>
              </a:rPr>
              <a:t>C</a:t>
            </a:r>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0" fill="hold">
                                          <p:stCondLst>
                                            <p:cond delay="0"/>
                                          </p:stCondLst>
                                        </p:cTn>
                                        <p:tgtEl>
                                          <p:spTgt spid="69636"/>
                                        </p:tgtEl>
                                        <p:attrNameLst>
                                          <p:attrName>style.visibility</p:attrName>
                                        </p:attrNameLst>
                                      </p:cBhvr>
                                      <p:to>
                                        <p:strVal val="visible"/>
                                      </p:to>
                                    </p:set>
                                    <p:anim calcmode="lin" valueType="num">
                                      <p:cBhvr additive="base">
                                        <p:cTn id="7" dur="500" fill="hold"/>
                                        <p:tgtEl>
                                          <p:spTgt spid="69636"/>
                                        </p:tgtEl>
                                        <p:attrNameLst>
                                          <p:attrName>ppt_x</p:attrName>
                                        </p:attrNameLst>
                                      </p:cBhvr>
                                      <p:tavLst>
                                        <p:tav tm="0">
                                          <p:val>
                                            <p:strVal val="#ppt_x"/>
                                          </p:val>
                                        </p:tav>
                                        <p:tav tm="100000">
                                          <p:val>
                                            <p:strVal val="#ppt_x"/>
                                          </p:val>
                                        </p:tav>
                                      </p:tavLst>
                                    </p:anim>
                                    <p:anim calcmode="lin" valueType="num">
                                      <p:cBhvr additive="base">
                                        <p:cTn id="8" dur="500" fill="hold"/>
                                        <p:tgtEl>
                                          <p:spTgt spid="69636"/>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2" fill="hold" grpId="0" nodeType="clickEffect">
                                  <p:stCondLst>
                                    <p:cond delay="0"/>
                                  </p:stCondLst>
                                  <p:childTnLst>
                                    <p:set>
                                      <p:cBhvr>
                                        <p:cTn id="12" dur="0" fill="hold">
                                          <p:stCondLst>
                                            <p:cond delay="0"/>
                                          </p:stCondLst>
                                        </p:cTn>
                                        <p:tgtEl>
                                          <p:spTgt spid="69637"/>
                                        </p:tgtEl>
                                        <p:attrNameLst>
                                          <p:attrName>style.visibility</p:attrName>
                                        </p:attrNameLst>
                                      </p:cBhvr>
                                      <p:to>
                                        <p:strVal val="visible"/>
                                      </p:to>
                                    </p:set>
                                    <p:anim calcmode="lin" valueType="num">
                                      <p:cBhvr additive="base">
                                        <p:cTn id="13" dur="500" fill="hold"/>
                                        <p:tgtEl>
                                          <p:spTgt spid="69637"/>
                                        </p:tgtEl>
                                        <p:attrNameLst>
                                          <p:attrName>ppt_x</p:attrName>
                                        </p:attrNameLst>
                                      </p:cBhvr>
                                      <p:tavLst>
                                        <p:tav tm="0">
                                          <p:val>
                                            <p:strVal val="1+#ppt_w/2"/>
                                          </p:val>
                                        </p:tav>
                                        <p:tav tm="100000">
                                          <p:val>
                                            <p:strVal val="#ppt_x"/>
                                          </p:val>
                                        </p:tav>
                                      </p:tavLst>
                                    </p:anim>
                                    <p:anim calcmode="lin" valueType="num">
                                      <p:cBhvr additive="base">
                                        <p:cTn id="14" dur="500" fill="hold"/>
                                        <p:tgtEl>
                                          <p:spTgt spid="69637"/>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2" fill="hold" grpId="0" nodeType="clickEffect">
                                  <p:stCondLst>
                                    <p:cond delay="0"/>
                                  </p:stCondLst>
                                  <p:childTnLst>
                                    <p:set>
                                      <p:cBhvr>
                                        <p:cTn id="18" dur="0" fill="hold">
                                          <p:stCondLst>
                                            <p:cond delay="0"/>
                                          </p:stCondLst>
                                        </p:cTn>
                                        <p:tgtEl>
                                          <p:spTgt spid="69638"/>
                                        </p:tgtEl>
                                        <p:attrNameLst>
                                          <p:attrName>style.visibility</p:attrName>
                                        </p:attrNameLst>
                                      </p:cBhvr>
                                      <p:to>
                                        <p:strVal val="visible"/>
                                      </p:to>
                                    </p:set>
                                    <p:anim calcmode="lin" valueType="num">
                                      <p:cBhvr additive="base">
                                        <p:cTn id="19" dur="500" fill="hold"/>
                                        <p:tgtEl>
                                          <p:spTgt spid="69638"/>
                                        </p:tgtEl>
                                        <p:attrNameLst>
                                          <p:attrName>ppt_x</p:attrName>
                                        </p:attrNameLst>
                                      </p:cBhvr>
                                      <p:tavLst>
                                        <p:tav tm="0">
                                          <p:val>
                                            <p:strVal val="1+#ppt_w/2"/>
                                          </p:val>
                                        </p:tav>
                                        <p:tav tm="100000">
                                          <p:val>
                                            <p:strVal val="#ppt_x"/>
                                          </p:val>
                                        </p:tav>
                                      </p:tavLst>
                                    </p:anim>
                                    <p:anim calcmode="lin" valueType="num">
                                      <p:cBhvr additive="base">
                                        <p:cTn id="20" dur="500" fill="hold"/>
                                        <p:tgtEl>
                                          <p:spTgt spid="69638"/>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2" fill="hold" grpId="0" nodeType="clickEffect">
                                  <p:stCondLst>
                                    <p:cond delay="0"/>
                                  </p:stCondLst>
                                  <p:childTnLst>
                                    <p:set>
                                      <p:cBhvr>
                                        <p:cTn id="24" dur="0" fill="hold">
                                          <p:stCondLst>
                                            <p:cond delay="0"/>
                                          </p:stCondLst>
                                        </p:cTn>
                                        <p:tgtEl>
                                          <p:spTgt spid="69639"/>
                                        </p:tgtEl>
                                        <p:attrNameLst>
                                          <p:attrName>style.visibility</p:attrName>
                                        </p:attrNameLst>
                                      </p:cBhvr>
                                      <p:to>
                                        <p:strVal val="visible"/>
                                      </p:to>
                                    </p:set>
                                    <p:anim calcmode="lin" valueType="num">
                                      <p:cBhvr additive="base">
                                        <p:cTn id="25" dur="500" fill="hold"/>
                                        <p:tgtEl>
                                          <p:spTgt spid="69639"/>
                                        </p:tgtEl>
                                        <p:attrNameLst>
                                          <p:attrName>ppt_x</p:attrName>
                                        </p:attrNameLst>
                                      </p:cBhvr>
                                      <p:tavLst>
                                        <p:tav tm="0">
                                          <p:val>
                                            <p:strVal val="1+#ppt_w/2"/>
                                          </p:val>
                                        </p:tav>
                                        <p:tav tm="100000">
                                          <p:val>
                                            <p:strVal val="#ppt_x"/>
                                          </p:val>
                                        </p:tav>
                                      </p:tavLst>
                                    </p:anim>
                                    <p:anim calcmode="lin" valueType="num">
                                      <p:cBhvr additive="base">
                                        <p:cTn id="26" dur="500" fill="hold"/>
                                        <p:tgtEl>
                                          <p:spTgt spid="69639"/>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696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636" grpId="0" animBg="1" autoUpdateAnimBg="0"/>
      <p:bldP spid="69637" grpId="0" animBg="1" autoUpdateAnimBg="0"/>
      <p:bldP spid="69638" grpId="0" animBg="1" autoUpdateAnimBg="0"/>
      <p:bldP spid="69639" grpId="0" animBg="1" autoUpdateAnimBg="0"/>
      <p:bldP spid="69641" grpId="0" autoUpdateAnimBg="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6E00FFDD-CD5D-4816-AD68-6B7C3EE29B07}"/>
              </a:ext>
            </a:extLst>
          </p:cNvPr>
          <p:cNvSpPr>
            <a:spLocks noChangeArrowheads="1"/>
          </p:cNvSpPr>
          <p:nvPr/>
        </p:nvSpPr>
        <p:spPr bwMode="auto">
          <a:xfrm>
            <a:off x="0" y="0"/>
            <a:ext cx="8893175" cy="543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spcBef>
                <a:spcPct val="50000"/>
              </a:spcBef>
            </a:pPr>
            <a:r>
              <a:rPr kumimoji="0" lang="en-US" altLang="zh-CN" sz="2800">
                <a:solidFill>
                  <a:schemeClr val="tx1"/>
                </a:solidFill>
                <a:latin typeface="黑体" panose="02010609060101010101" pitchFamily="49" charset="-122"/>
              </a:rPr>
              <a:t>6</a:t>
            </a:r>
            <a:r>
              <a:rPr kumimoji="0" lang="zh-CN" altLang="en-US" sz="2800">
                <a:solidFill>
                  <a:schemeClr val="tx1"/>
                </a:solidFill>
                <a:latin typeface="黑体" panose="02010609060101010101" pitchFamily="49" charset="-122"/>
              </a:rPr>
              <a:t>．我国南方与北方的耕作制度和种植的农作物有明显差别的最主要原因是（        ）</a:t>
            </a:r>
          </a:p>
          <a:p>
            <a:pPr eaLnBrk="1" hangingPunct="1">
              <a:spcBef>
                <a:spcPct val="50000"/>
              </a:spcBef>
            </a:pPr>
            <a:r>
              <a:rPr kumimoji="0" lang="zh-CN" altLang="en-US" sz="2800">
                <a:solidFill>
                  <a:schemeClr val="tx2"/>
                </a:solidFill>
                <a:latin typeface="黑体" panose="02010609060101010101" pitchFamily="49" charset="-122"/>
              </a:rPr>
              <a:t> 　</a:t>
            </a:r>
            <a:r>
              <a:rPr kumimoji="0" lang="en-US" altLang="zh-CN" sz="2800">
                <a:solidFill>
                  <a:schemeClr val="tx2"/>
                </a:solidFill>
                <a:latin typeface="黑体" panose="02010609060101010101" pitchFamily="49" charset="-122"/>
              </a:rPr>
              <a:t>A </a:t>
            </a:r>
            <a:r>
              <a:rPr kumimoji="0" lang="zh-CN" altLang="en-US" sz="2800">
                <a:solidFill>
                  <a:schemeClr val="tx2"/>
                </a:solidFill>
                <a:latin typeface="黑体" panose="02010609060101010101" pitchFamily="49" charset="-122"/>
              </a:rPr>
              <a:t>气候条件         </a:t>
            </a:r>
            <a:r>
              <a:rPr kumimoji="0" lang="en-US" altLang="zh-CN" sz="2800">
                <a:solidFill>
                  <a:schemeClr val="tx2"/>
                </a:solidFill>
                <a:latin typeface="黑体" panose="02010609060101010101" pitchFamily="49" charset="-122"/>
              </a:rPr>
              <a:t>B </a:t>
            </a:r>
            <a:r>
              <a:rPr kumimoji="0" lang="zh-CN" altLang="en-US" sz="2800">
                <a:solidFill>
                  <a:schemeClr val="tx2"/>
                </a:solidFill>
                <a:latin typeface="黑体" panose="02010609060101010101" pitchFamily="49" charset="-122"/>
              </a:rPr>
              <a:t>地形条件  </a:t>
            </a:r>
          </a:p>
          <a:p>
            <a:pPr eaLnBrk="1" hangingPunct="1"/>
            <a:r>
              <a:rPr kumimoji="0" lang="zh-CN" altLang="en-US" sz="2800">
                <a:solidFill>
                  <a:schemeClr val="tx2"/>
                </a:solidFill>
                <a:latin typeface="黑体" panose="02010609060101010101" pitchFamily="49" charset="-122"/>
              </a:rPr>
              <a:t>　</a:t>
            </a:r>
            <a:r>
              <a:rPr kumimoji="0" lang="en-US" altLang="zh-CN" sz="2800">
                <a:solidFill>
                  <a:schemeClr val="tx2"/>
                </a:solidFill>
                <a:latin typeface="黑体" panose="02010609060101010101" pitchFamily="49" charset="-122"/>
              </a:rPr>
              <a:t>C</a:t>
            </a:r>
            <a:r>
              <a:rPr kumimoji="0" lang="zh-CN" altLang="en-US" sz="2800">
                <a:solidFill>
                  <a:schemeClr val="tx2"/>
                </a:solidFill>
                <a:latin typeface="黑体" panose="02010609060101010101" pitchFamily="49" charset="-122"/>
              </a:rPr>
              <a:t>　土壤条件         </a:t>
            </a:r>
            <a:r>
              <a:rPr kumimoji="0" lang="en-US" altLang="zh-CN" sz="2800">
                <a:solidFill>
                  <a:schemeClr val="tx2"/>
                </a:solidFill>
                <a:latin typeface="黑体" panose="02010609060101010101" pitchFamily="49" charset="-122"/>
              </a:rPr>
              <a:t>D </a:t>
            </a:r>
            <a:r>
              <a:rPr kumimoji="0" lang="zh-CN" altLang="en-US" sz="2800">
                <a:solidFill>
                  <a:schemeClr val="tx2"/>
                </a:solidFill>
                <a:latin typeface="黑体" panose="02010609060101010101" pitchFamily="49" charset="-122"/>
              </a:rPr>
              <a:t>水源条件</a:t>
            </a:r>
          </a:p>
          <a:p>
            <a:pPr eaLnBrk="1" hangingPunct="1"/>
            <a:r>
              <a:rPr lang="zh-CN" altLang="en-US" sz="2800">
                <a:solidFill>
                  <a:schemeClr val="tx1"/>
                </a:solidFill>
                <a:latin typeface="黑体" panose="02010609060101010101" pitchFamily="49" charset="-122"/>
              </a:rPr>
              <a:t>７．下列农业符合因地制宜观点的是（　　　　）</a:t>
            </a:r>
          </a:p>
          <a:p>
            <a:pPr eaLnBrk="1" hangingPunct="1"/>
            <a:r>
              <a:rPr lang="zh-CN" altLang="en-US" sz="2800">
                <a:solidFill>
                  <a:schemeClr val="tx2"/>
                </a:solidFill>
                <a:latin typeface="黑体" panose="02010609060101010101" pitchFamily="49" charset="-122"/>
              </a:rPr>
              <a:t>　</a:t>
            </a:r>
            <a:r>
              <a:rPr lang="en-US" altLang="zh-CN" sz="2800">
                <a:solidFill>
                  <a:schemeClr val="tx2"/>
                </a:solidFill>
                <a:latin typeface="黑体" panose="02010609060101010101" pitchFamily="49" charset="-122"/>
              </a:rPr>
              <a:t>A</a:t>
            </a:r>
            <a:r>
              <a:rPr lang="zh-CN" altLang="en-US" sz="2800">
                <a:solidFill>
                  <a:schemeClr val="tx2"/>
                </a:solidFill>
                <a:latin typeface="黑体" panose="02010609060101010101" pitchFamily="49" charset="-122"/>
              </a:rPr>
              <a:t>．在干旱草原开垦耕地种粮食  </a:t>
            </a:r>
          </a:p>
          <a:p>
            <a:pPr eaLnBrk="1" hangingPunct="1"/>
            <a:r>
              <a:rPr lang="zh-CN" altLang="en-US" sz="2800">
                <a:solidFill>
                  <a:schemeClr val="tx2"/>
                </a:solidFill>
                <a:latin typeface="黑体" panose="02010609060101010101" pitchFamily="49" charset="-122"/>
              </a:rPr>
              <a:t> 　</a:t>
            </a:r>
            <a:r>
              <a:rPr lang="en-US" altLang="zh-CN" sz="2800">
                <a:solidFill>
                  <a:schemeClr val="tx2"/>
                </a:solidFill>
                <a:latin typeface="黑体" panose="02010609060101010101" pitchFamily="49" charset="-122"/>
              </a:rPr>
              <a:t>B</a:t>
            </a:r>
            <a:r>
              <a:rPr lang="zh-CN" altLang="en-US" sz="2800">
                <a:solidFill>
                  <a:schemeClr val="tx2"/>
                </a:solidFill>
                <a:latin typeface="黑体" panose="02010609060101010101" pitchFamily="49" charset="-122"/>
              </a:rPr>
              <a:t>．在南方地区发展桑基农业</a:t>
            </a:r>
          </a:p>
          <a:p>
            <a:pPr eaLnBrk="1" hangingPunct="1"/>
            <a:r>
              <a:rPr lang="zh-CN" altLang="en-US" sz="2800">
                <a:solidFill>
                  <a:schemeClr val="tx2"/>
                </a:solidFill>
                <a:latin typeface="黑体" panose="02010609060101010101" pitchFamily="49" charset="-122"/>
              </a:rPr>
              <a:t>　</a:t>
            </a:r>
            <a:r>
              <a:rPr lang="en-US" altLang="zh-CN" sz="2800">
                <a:solidFill>
                  <a:schemeClr val="tx2"/>
                </a:solidFill>
                <a:latin typeface="黑体" panose="02010609060101010101" pitchFamily="49" charset="-122"/>
              </a:rPr>
              <a:t>C</a:t>
            </a:r>
            <a:r>
              <a:rPr lang="zh-CN" altLang="en-US" sz="2800">
                <a:solidFill>
                  <a:schemeClr val="tx2"/>
                </a:solidFill>
                <a:latin typeface="黑体" panose="02010609060101010101" pitchFamily="49" charset="-122"/>
              </a:rPr>
              <a:t>．在西双版纳毁林开荒              </a:t>
            </a:r>
          </a:p>
          <a:p>
            <a:pPr eaLnBrk="1" hangingPunct="1"/>
            <a:r>
              <a:rPr lang="zh-CN" altLang="en-US" sz="2800">
                <a:solidFill>
                  <a:schemeClr val="tx2"/>
                </a:solidFill>
                <a:latin typeface="黑体" panose="02010609060101010101" pitchFamily="49" charset="-122"/>
              </a:rPr>
              <a:t> 　</a:t>
            </a:r>
            <a:r>
              <a:rPr lang="en-US" altLang="zh-CN" sz="2800">
                <a:solidFill>
                  <a:schemeClr val="tx2"/>
                </a:solidFill>
                <a:latin typeface="黑体" panose="02010609060101010101" pitchFamily="49" charset="-122"/>
              </a:rPr>
              <a:t>D</a:t>
            </a:r>
            <a:r>
              <a:rPr lang="zh-CN" altLang="en-US" sz="2800">
                <a:solidFill>
                  <a:schemeClr val="tx2"/>
                </a:solidFill>
                <a:latin typeface="黑体" panose="02010609060101010101" pitchFamily="49" charset="-122"/>
              </a:rPr>
              <a:t>．在三江平原大面积植树造林</a:t>
            </a:r>
          </a:p>
          <a:p>
            <a:pPr eaLnBrk="1" hangingPunct="1"/>
            <a:r>
              <a:rPr lang="zh-CN" altLang="en-US" sz="2800">
                <a:solidFill>
                  <a:schemeClr val="tx1"/>
                </a:solidFill>
                <a:latin typeface="黑体" panose="02010609060101010101" pitchFamily="49" charset="-122"/>
              </a:rPr>
              <a:t>８．珠江三角洲把粮田改种蔬菜的原因是（　　　　）</a:t>
            </a:r>
          </a:p>
          <a:p>
            <a:pPr eaLnBrk="1" hangingPunct="1"/>
            <a:r>
              <a:rPr lang="zh-CN" altLang="en-US" sz="2800">
                <a:solidFill>
                  <a:schemeClr val="tx2"/>
                </a:solidFill>
                <a:latin typeface="黑体" panose="02010609060101010101" pitchFamily="49" charset="-122"/>
              </a:rPr>
              <a:t>　</a:t>
            </a:r>
            <a:r>
              <a:rPr lang="en-US" altLang="zh-CN" sz="2800">
                <a:solidFill>
                  <a:schemeClr val="tx2"/>
                </a:solidFill>
                <a:latin typeface="黑体" panose="02010609060101010101" pitchFamily="49" charset="-122"/>
              </a:rPr>
              <a:t>A</a:t>
            </a:r>
            <a:r>
              <a:rPr lang="zh-CN" altLang="en-US" sz="2800">
                <a:solidFill>
                  <a:schemeClr val="tx2"/>
                </a:solidFill>
                <a:latin typeface="黑体" panose="02010609060101010101" pitchFamily="49" charset="-122"/>
              </a:rPr>
              <a:t>．自然条件    　</a:t>
            </a:r>
            <a:r>
              <a:rPr lang="en-US" altLang="zh-CN" sz="2800">
                <a:solidFill>
                  <a:schemeClr val="tx2"/>
                </a:solidFill>
                <a:latin typeface="黑体" panose="02010609060101010101" pitchFamily="49" charset="-122"/>
              </a:rPr>
              <a:t>B</a:t>
            </a:r>
            <a:r>
              <a:rPr lang="zh-CN" altLang="en-US" sz="2800">
                <a:solidFill>
                  <a:schemeClr val="tx2"/>
                </a:solidFill>
                <a:latin typeface="黑体" panose="02010609060101010101" pitchFamily="49" charset="-122"/>
              </a:rPr>
              <a:t>．气候条件    </a:t>
            </a:r>
          </a:p>
          <a:p>
            <a:pPr eaLnBrk="1" hangingPunct="1"/>
            <a:r>
              <a:rPr lang="zh-CN" altLang="en-US" sz="2800">
                <a:solidFill>
                  <a:schemeClr val="tx2"/>
                </a:solidFill>
                <a:latin typeface="黑体" panose="02010609060101010101" pitchFamily="49" charset="-122"/>
              </a:rPr>
              <a:t>　</a:t>
            </a:r>
            <a:r>
              <a:rPr lang="en-US" altLang="zh-CN" sz="2800">
                <a:solidFill>
                  <a:schemeClr val="tx2"/>
                </a:solidFill>
                <a:latin typeface="黑体" panose="02010609060101010101" pitchFamily="49" charset="-122"/>
              </a:rPr>
              <a:t>C</a:t>
            </a:r>
            <a:r>
              <a:rPr lang="zh-CN" altLang="en-US" sz="2800">
                <a:solidFill>
                  <a:schemeClr val="tx2"/>
                </a:solidFill>
                <a:latin typeface="黑体" panose="02010609060101010101" pitchFamily="49" charset="-122"/>
              </a:rPr>
              <a:t>．国家政策      </a:t>
            </a:r>
            <a:r>
              <a:rPr lang="en-US" altLang="zh-CN" sz="2800">
                <a:solidFill>
                  <a:schemeClr val="tx2"/>
                </a:solidFill>
                <a:latin typeface="黑体" panose="02010609060101010101" pitchFamily="49" charset="-122"/>
              </a:rPr>
              <a:t>D</a:t>
            </a:r>
            <a:r>
              <a:rPr lang="zh-CN" altLang="en-US" sz="2800">
                <a:solidFill>
                  <a:schemeClr val="tx2"/>
                </a:solidFill>
                <a:latin typeface="黑体" panose="02010609060101010101" pitchFamily="49" charset="-122"/>
              </a:rPr>
              <a:t>．市场需求量</a:t>
            </a:r>
            <a:endParaRPr kumimoji="0" lang="zh-CN" altLang="en-US" sz="2800">
              <a:solidFill>
                <a:schemeClr val="tx2"/>
              </a:solidFill>
              <a:latin typeface="黑体" panose="02010609060101010101" pitchFamily="49" charset="-122"/>
            </a:endParaRPr>
          </a:p>
        </p:txBody>
      </p:sp>
      <p:sp>
        <p:nvSpPr>
          <p:cNvPr id="59395" name="Text Box 4">
            <a:extLst>
              <a:ext uri="{FF2B5EF4-FFF2-40B4-BE49-F238E27FC236}">
                <a16:creationId xmlns:a16="http://schemas.microsoft.com/office/drawing/2014/main" id="{FCED9072-8B0E-4FBF-BF51-7ACDB43F7A35}"/>
              </a:ext>
            </a:extLst>
          </p:cNvPr>
          <p:cNvSpPr txBox="1">
            <a:spLocks noChangeArrowheads="1"/>
          </p:cNvSpPr>
          <p:nvPr/>
        </p:nvSpPr>
        <p:spPr bwMode="auto">
          <a:xfrm>
            <a:off x="4953000" y="3124200"/>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endParaRPr kumimoji="0" lang="zh-CN" altLang="zh-CN" sz="2400" b="0">
              <a:solidFill>
                <a:schemeClr val="tx1"/>
              </a:solidFill>
              <a:ea typeface="宋体" panose="02010600030101010101" pitchFamily="2" charset="-122"/>
            </a:endParaRPr>
          </a:p>
        </p:txBody>
      </p:sp>
      <p:sp>
        <p:nvSpPr>
          <p:cNvPr id="70661" name="Text Box 5">
            <a:extLst>
              <a:ext uri="{FF2B5EF4-FFF2-40B4-BE49-F238E27FC236}">
                <a16:creationId xmlns:a16="http://schemas.microsoft.com/office/drawing/2014/main" id="{57D8378A-2428-453F-8DA9-73D40B267274}"/>
              </a:ext>
            </a:extLst>
          </p:cNvPr>
          <p:cNvSpPr txBox="1">
            <a:spLocks noChangeArrowheads="1"/>
          </p:cNvSpPr>
          <p:nvPr/>
        </p:nvSpPr>
        <p:spPr bwMode="auto">
          <a:xfrm>
            <a:off x="4067175" y="476250"/>
            <a:ext cx="5143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en-US" altLang="zh-CN" sz="3600">
                <a:solidFill>
                  <a:srgbClr val="FF0000"/>
                </a:solidFill>
                <a:ea typeface="宋体" panose="02010600030101010101" pitchFamily="2" charset="-122"/>
              </a:rPr>
              <a:t>A</a:t>
            </a:r>
          </a:p>
        </p:txBody>
      </p:sp>
      <p:sp>
        <p:nvSpPr>
          <p:cNvPr id="70662" name="Text Box 6">
            <a:extLst>
              <a:ext uri="{FF2B5EF4-FFF2-40B4-BE49-F238E27FC236}">
                <a16:creationId xmlns:a16="http://schemas.microsoft.com/office/drawing/2014/main" id="{A983E02C-1981-45FF-B69C-C5C86E7F5EB5}"/>
              </a:ext>
            </a:extLst>
          </p:cNvPr>
          <p:cNvSpPr txBox="1">
            <a:spLocks noChangeArrowheads="1"/>
          </p:cNvSpPr>
          <p:nvPr/>
        </p:nvSpPr>
        <p:spPr bwMode="auto">
          <a:xfrm>
            <a:off x="7092950" y="3933825"/>
            <a:ext cx="10668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en-US" altLang="zh-CN" sz="4400" b="0">
                <a:solidFill>
                  <a:srgbClr val="FF0066"/>
                </a:solidFill>
                <a:ea typeface="宋体" panose="02010600030101010101" pitchFamily="2" charset="-122"/>
              </a:rPr>
              <a:t>D</a:t>
            </a:r>
            <a:endParaRPr lang="en-US" altLang="zh-CN" sz="4400"/>
          </a:p>
        </p:txBody>
      </p:sp>
      <p:sp>
        <p:nvSpPr>
          <p:cNvPr id="70663" name="Text Box 7">
            <a:extLst>
              <a:ext uri="{FF2B5EF4-FFF2-40B4-BE49-F238E27FC236}">
                <a16:creationId xmlns:a16="http://schemas.microsoft.com/office/drawing/2014/main" id="{AB0C4350-4A01-4726-BAF6-30ED1574F2EA}"/>
              </a:ext>
            </a:extLst>
          </p:cNvPr>
          <p:cNvSpPr txBox="1">
            <a:spLocks noChangeArrowheads="1"/>
          </p:cNvSpPr>
          <p:nvPr/>
        </p:nvSpPr>
        <p:spPr bwMode="auto">
          <a:xfrm>
            <a:off x="6516688" y="1773238"/>
            <a:ext cx="914400" cy="82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en-US" altLang="zh-CN" sz="4800" b="0">
                <a:solidFill>
                  <a:srgbClr val="FF0066"/>
                </a:solidFill>
                <a:ea typeface="宋体" panose="02010600030101010101" pitchFamily="2" charset="-122"/>
              </a:rPr>
              <a:t>B</a:t>
            </a:r>
            <a:endParaRPr lang="en-US" altLang="zh-CN" sz="48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0" fill="hold">
                                          <p:stCondLst>
                                            <p:cond delay="0"/>
                                          </p:stCondLst>
                                        </p:cTn>
                                        <p:tgtEl>
                                          <p:spTgt spid="70661"/>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70663"/>
                                        </p:tgtEl>
                                        <p:attrNameLst>
                                          <p:attrName>style.visibility</p:attrName>
                                        </p:attrNameLst>
                                      </p:cBhvr>
                                      <p:to>
                                        <p:strVal val="visible"/>
                                      </p:to>
                                    </p:set>
                                    <p:anim calcmode="lin" valueType="num">
                                      <p:cBhvr additive="base">
                                        <p:cTn id="11" dur="500" fill="hold"/>
                                        <p:tgtEl>
                                          <p:spTgt spid="70663"/>
                                        </p:tgtEl>
                                        <p:attrNameLst>
                                          <p:attrName>ppt_x</p:attrName>
                                        </p:attrNameLst>
                                      </p:cBhvr>
                                      <p:tavLst>
                                        <p:tav tm="0">
                                          <p:val>
                                            <p:strVal val="0-#ppt_w/2"/>
                                          </p:val>
                                        </p:tav>
                                        <p:tav tm="100000">
                                          <p:val>
                                            <p:strVal val="#ppt_x"/>
                                          </p:val>
                                        </p:tav>
                                      </p:tavLst>
                                    </p:anim>
                                    <p:anim calcmode="lin" valueType="num">
                                      <p:cBhvr additive="base">
                                        <p:cTn id="12" dur="500" fill="hold"/>
                                        <p:tgtEl>
                                          <p:spTgt spid="70663"/>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70662"/>
                                        </p:tgtEl>
                                        <p:attrNameLst>
                                          <p:attrName>style.visibility</p:attrName>
                                        </p:attrNameLst>
                                      </p:cBhvr>
                                      <p:to>
                                        <p:strVal val="visible"/>
                                      </p:to>
                                    </p:set>
                                    <p:anim calcmode="lin" valueType="num">
                                      <p:cBhvr additive="base">
                                        <p:cTn id="17" dur="500" fill="hold"/>
                                        <p:tgtEl>
                                          <p:spTgt spid="70662"/>
                                        </p:tgtEl>
                                        <p:attrNameLst>
                                          <p:attrName>ppt_x</p:attrName>
                                        </p:attrNameLst>
                                      </p:cBhvr>
                                      <p:tavLst>
                                        <p:tav tm="0">
                                          <p:val>
                                            <p:strVal val="0-#ppt_w/2"/>
                                          </p:val>
                                        </p:tav>
                                        <p:tav tm="100000">
                                          <p:val>
                                            <p:strVal val="#ppt_x"/>
                                          </p:val>
                                        </p:tav>
                                      </p:tavLst>
                                    </p:anim>
                                    <p:anim calcmode="lin" valueType="num">
                                      <p:cBhvr additive="base">
                                        <p:cTn id="18" dur="500" fill="hold"/>
                                        <p:tgtEl>
                                          <p:spTgt spid="7066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661" grpId="0" animBg="1" autoUpdateAnimBg="0"/>
      <p:bldP spid="70662" grpId="0" autoUpdateAnimBg="0"/>
      <p:bldP spid="70663" grpId="0" autoUpdateAnimBg="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4" name="Text Box 4">
            <a:extLst>
              <a:ext uri="{FF2B5EF4-FFF2-40B4-BE49-F238E27FC236}">
                <a16:creationId xmlns:a16="http://schemas.microsoft.com/office/drawing/2014/main" id="{97CC86E2-ABB4-44E9-9592-06FFC51E0995}"/>
              </a:ext>
            </a:extLst>
          </p:cNvPr>
          <p:cNvSpPr txBox="1">
            <a:spLocks noChangeArrowheads="1"/>
          </p:cNvSpPr>
          <p:nvPr/>
        </p:nvSpPr>
        <p:spPr bwMode="auto">
          <a:xfrm>
            <a:off x="827088" y="1968500"/>
            <a:ext cx="73279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sz="2800">
                <a:solidFill>
                  <a:srgbClr val="0000FF"/>
                </a:solidFill>
                <a:latin typeface="Arial" panose="020B0604020202020204" pitchFamily="34" charset="0"/>
                <a:ea typeface="宋体" panose="02010600030101010101" pitchFamily="2" charset="-122"/>
              </a:rPr>
              <a:t>农产品产量大大增长，许多农产品产量居世界</a:t>
            </a:r>
          </a:p>
          <a:p>
            <a:pPr eaLnBrk="1" hangingPunct="1"/>
            <a:r>
              <a:rPr kumimoji="0" lang="zh-CN" altLang="en-US" sz="2800">
                <a:solidFill>
                  <a:srgbClr val="0000FF"/>
                </a:solidFill>
                <a:latin typeface="Arial" panose="020B0604020202020204" pitchFamily="34" charset="0"/>
                <a:ea typeface="宋体" panose="02010600030101010101" pitchFamily="2" charset="-122"/>
              </a:rPr>
              <a:t>首位或前位。</a:t>
            </a:r>
          </a:p>
        </p:txBody>
      </p:sp>
      <p:sp>
        <p:nvSpPr>
          <p:cNvPr id="117765" name="Text Box 5">
            <a:extLst>
              <a:ext uri="{FF2B5EF4-FFF2-40B4-BE49-F238E27FC236}">
                <a16:creationId xmlns:a16="http://schemas.microsoft.com/office/drawing/2014/main" id="{0D0941F0-9AB5-477E-A561-3F480F6BB57F}"/>
              </a:ext>
            </a:extLst>
          </p:cNvPr>
          <p:cNvSpPr txBox="1">
            <a:spLocks noChangeArrowheads="1"/>
          </p:cNvSpPr>
          <p:nvPr/>
        </p:nvSpPr>
        <p:spPr bwMode="auto">
          <a:xfrm>
            <a:off x="407988" y="1052513"/>
            <a:ext cx="8736012"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fontAlgn="t" hangingPunct="1"/>
            <a:r>
              <a:rPr lang="zh-CN" altLang="en-US" sz="2800">
                <a:solidFill>
                  <a:schemeClr val="tx1"/>
                </a:solidFill>
                <a:ea typeface="宋体" panose="02010600030101010101" pitchFamily="2" charset="-122"/>
              </a:rPr>
              <a:t>我国南方的（          ）栽培、黄河流域的（         ）</a:t>
            </a:r>
          </a:p>
          <a:p>
            <a:pPr algn="ctr" eaLnBrk="1" fontAlgn="t" hangingPunct="1"/>
            <a:r>
              <a:rPr lang="zh-CN" altLang="en-US" sz="2800">
                <a:solidFill>
                  <a:schemeClr val="tx1"/>
                </a:solidFill>
                <a:ea typeface="宋体" panose="02010600030101010101" pitchFamily="2" charset="-122"/>
              </a:rPr>
              <a:t>栽培都是世界上最早的。                                                    </a:t>
            </a:r>
          </a:p>
        </p:txBody>
      </p:sp>
      <p:sp>
        <p:nvSpPr>
          <p:cNvPr id="117766" name="Text Box 6">
            <a:extLst>
              <a:ext uri="{FF2B5EF4-FFF2-40B4-BE49-F238E27FC236}">
                <a16:creationId xmlns:a16="http://schemas.microsoft.com/office/drawing/2014/main" id="{74EC49B8-1DBC-4802-803A-649DC8BB433B}"/>
              </a:ext>
            </a:extLst>
          </p:cNvPr>
          <p:cNvSpPr txBox="1">
            <a:spLocks noChangeArrowheads="1"/>
          </p:cNvSpPr>
          <p:nvPr/>
        </p:nvSpPr>
        <p:spPr bwMode="auto">
          <a:xfrm>
            <a:off x="506413" y="5465763"/>
            <a:ext cx="8637587"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r>
              <a:rPr lang="zh-CN" altLang="en-US" sz="2800">
                <a:solidFill>
                  <a:schemeClr val="tx1"/>
                </a:solidFill>
                <a:ea typeface="宋体" panose="02010600030101010101" pitchFamily="2" charset="-122"/>
              </a:rPr>
              <a:t>我国又是（          ）的原产地、（                 ）和</a:t>
            </a:r>
          </a:p>
          <a:p>
            <a:pPr algn="ctr" eaLnBrk="1" hangingPunct="1"/>
            <a:r>
              <a:rPr lang="zh-CN" altLang="en-US" sz="2800">
                <a:solidFill>
                  <a:schemeClr val="tx1"/>
                </a:solidFill>
                <a:ea typeface="宋体" panose="02010600030101010101" pitchFamily="2" charset="-122"/>
              </a:rPr>
              <a:t>（                  ）的故乡。                                                     </a:t>
            </a:r>
          </a:p>
        </p:txBody>
      </p:sp>
      <p:sp>
        <p:nvSpPr>
          <p:cNvPr id="117767" name="Text Box 7">
            <a:extLst>
              <a:ext uri="{FF2B5EF4-FFF2-40B4-BE49-F238E27FC236}">
                <a16:creationId xmlns:a16="http://schemas.microsoft.com/office/drawing/2014/main" id="{72DED43A-4BC7-47E2-899D-CFD7080E5211}"/>
              </a:ext>
            </a:extLst>
          </p:cNvPr>
          <p:cNvSpPr txBox="1">
            <a:spLocks noChangeArrowheads="1"/>
          </p:cNvSpPr>
          <p:nvPr/>
        </p:nvSpPr>
        <p:spPr bwMode="auto">
          <a:xfrm>
            <a:off x="3059113" y="981075"/>
            <a:ext cx="9017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r>
              <a:rPr lang="zh-CN" altLang="en-US" sz="2800">
                <a:solidFill>
                  <a:srgbClr val="0000FF"/>
                </a:solidFill>
                <a:ea typeface="宋体" panose="02010600030101010101" pitchFamily="2" charset="-122"/>
              </a:rPr>
              <a:t>水稻</a:t>
            </a:r>
          </a:p>
        </p:txBody>
      </p:sp>
      <p:sp>
        <p:nvSpPr>
          <p:cNvPr id="117768" name="Text Box 8">
            <a:extLst>
              <a:ext uri="{FF2B5EF4-FFF2-40B4-BE49-F238E27FC236}">
                <a16:creationId xmlns:a16="http://schemas.microsoft.com/office/drawing/2014/main" id="{58041311-A29C-4543-84CD-B6D09F117408}"/>
              </a:ext>
            </a:extLst>
          </p:cNvPr>
          <p:cNvSpPr txBox="1">
            <a:spLocks noChangeArrowheads="1"/>
          </p:cNvSpPr>
          <p:nvPr/>
        </p:nvSpPr>
        <p:spPr bwMode="auto">
          <a:xfrm>
            <a:off x="7451725" y="981075"/>
            <a:ext cx="9017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r>
              <a:rPr lang="zh-CN" altLang="en-US" sz="2800">
                <a:solidFill>
                  <a:srgbClr val="0000FF"/>
                </a:solidFill>
                <a:ea typeface="宋体" panose="02010600030101010101" pitchFamily="2" charset="-122"/>
              </a:rPr>
              <a:t>谷子</a:t>
            </a:r>
          </a:p>
        </p:txBody>
      </p:sp>
      <p:sp>
        <p:nvSpPr>
          <p:cNvPr id="117769" name="Text Box 9">
            <a:extLst>
              <a:ext uri="{FF2B5EF4-FFF2-40B4-BE49-F238E27FC236}">
                <a16:creationId xmlns:a16="http://schemas.microsoft.com/office/drawing/2014/main" id="{3D223A46-9ACE-4D85-B94A-F88F1B8F741D}"/>
              </a:ext>
            </a:extLst>
          </p:cNvPr>
          <p:cNvSpPr txBox="1">
            <a:spLocks noChangeArrowheads="1"/>
          </p:cNvSpPr>
          <p:nvPr/>
        </p:nvSpPr>
        <p:spPr bwMode="auto">
          <a:xfrm>
            <a:off x="2916238" y="5445125"/>
            <a:ext cx="8985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r>
              <a:rPr lang="zh-CN" altLang="en-US" sz="2800" i="1">
                <a:solidFill>
                  <a:srgbClr val="0000FF"/>
                </a:solidFill>
                <a:ea typeface="宋体" panose="02010600030101010101" pitchFamily="2" charset="-122"/>
              </a:rPr>
              <a:t>大豆</a:t>
            </a:r>
          </a:p>
        </p:txBody>
      </p:sp>
      <p:sp>
        <p:nvSpPr>
          <p:cNvPr id="117770" name="Text Box 10">
            <a:extLst>
              <a:ext uri="{FF2B5EF4-FFF2-40B4-BE49-F238E27FC236}">
                <a16:creationId xmlns:a16="http://schemas.microsoft.com/office/drawing/2014/main" id="{FF05E39F-458D-458A-B16E-C7C551790013}"/>
              </a:ext>
            </a:extLst>
          </p:cNvPr>
          <p:cNvSpPr txBox="1">
            <a:spLocks noChangeArrowheads="1"/>
          </p:cNvSpPr>
          <p:nvPr/>
        </p:nvSpPr>
        <p:spPr bwMode="auto">
          <a:xfrm>
            <a:off x="6245225" y="5410200"/>
            <a:ext cx="16129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r>
              <a:rPr lang="zh-CN" altLang="en-US" sz="2800" i="1">
                <a:solidFill>
                  <a:srgbClr val="0000FF"/>
                </a:solidFill>
                <a:ea typeface="宋体" panose="02010600030101010101" pitchFamily="2" charset="-122"/>
              </a:rPr>
              <a:t>栽桑养蚕</a:t>
            </a:r>
          </a:p>
        </p:txBody>
      </p:sp>
      <p:sp>
        <p:nvSpPr>
          <p:cNvPr id="117771" name="Text Box 11">
            <a:hlinkClick r:id="rId3" action="ppaction://hlinksldjump"/>
            <a:extLst>
              <a:ext uri="{FF2B5EF4-FFF2-40B4-BE49-F238E27FC236}">
                <a16:creationId xmlns:a16="http://schemas.microsoft.com/office/drawing/2014/main" id="{24BCD116-F7E7-45AD-81EC-65BCF65939FF}"/>
              </a:ext>
            </a:extLst>
          </p:cNvPr>
          <p:cNvSpPr txBox="1">
            <a:spLocks noChangeArrowheads="1"/>
          </p:cNvSpPr>
          <p:nvPr/>
        </p:nvSpPr>
        <p:spPr bwMode="auto">
          <a:xfrm>
            <a:off x="971550" y="5876925"/>
            <a:ext cx="16129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r>
              <a:rPr lang="zh-CN" altLang="en-US" sz="2800" i="1">
                <a:solidFill>
                  <a:srgbClr val="0000FF"/>
                </a:solidFill>
                <a:ea typeface="宋体" panose="02010600030101010101" pitchFamily="2" charset="-122"/>
              </a:rPr>
              <a:t>栽培茶树</a:t>
            </a:r>
          </a:p>
        </p:txBody>
      </p:sp>
      <p:sp>
        <p:nvSpPr>
          <p:cNvPr id="117772" name="Text Box 12">
            <a:extLst>
              <a:ext uri="{FF2B5EF4-FFF2-40B4-BE49-F238E27FC236}">
                <a16:creationId xmlns:a16="http://schemas.microsoft.com/office/drawing/2014/main" id="{7994A6ED-504D-4C48-A264-8C7EA7866BAC}"/>
              </a:ext>
            </a:extLst>
          </p:cNvPr>
          <p:cNvSpPr txBox="1">
            <a:spLocks noChangeArrowheads="1"/>
          </p:cNvSpPr>
          <p:nvPr/>
        </p:nvSpPr>
        <p:spPr bwMode="auto">
          <a:xfrm>
            <a:off x="1187450" y="2852738"/>
            <a:ext cx="625475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algn="ctr" eaLnBrk="1" hangingPunct="1"/>
            <a:r>
              <a:rPr lang="zh-CN" altLang="en-US" sz="2800" i="1">
                <a:solidFill>
                  <a:schemeClr val="tx1"/>
                </a:solidFill>
                <a:ea typeface="宋体" panose="02010600030101010101" pitchFamily="2" charset="-122"/>
              </a:rPr>
              <a:t>我国农产品中产量居世界第一位的有</a:t>
            </a:r>
            <a:r>
              <a:rPr lang="zh-CN" altLang="en-US" sz="2800" b="0">
                <a:solidFill>
                  <a:schemeClr val="tx1"/>
                </a:solidFill>
                <a:ea typeface="宋体" panose="02010600030101010101" pitchFamily="2" charset="-122"/>
              </a:rPr>
              <a:t>：</a:t>
            </a:r>
          </a:p>
        </p:txBody>
      </p:sp>
      <p:sp>
        <p:nvSpPr>
          <p:cNvPr id="117773" name="Text Box 13">
            <a:extLst>
              <a:ext uri="{FF2B5EF4-FFF2-40B4-BE49-F238E27FC236}">
                <a16:creationId xmlns:a16="http://schemas.microsoft.com/office/drawing/2014/main" id="{CC6A0F35-B985-48E8-86E7-221A76CD00A8}"/>
              </a:ext>
            </a:extLst>
          </p:cNvPr>
          <p:cNvSpPr txBox="1">
            <a:spLocks noChangeArrowheads="1"/>
          </p:cNvSpPr>
          <p:nvPr/>
        </p:nvSpPr>
        <p:spPr bwMode="auto">
          <a:xfrm>
            <a:off x="684213" y="3284538"/>
            <a:ext cx="777557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lang="zh-CN" altLang="en-US" sz="2800" i="1">
                <a:solidFill>
                  <a:srgbClr val="CC3300"/>
                </a:solidFill>
                <a:ea typeface="宋体" panose="02010600030101010101" pitchFamily="2" charset="-122"/>
              </a:rPr>
              <a:t>粮食、棉花、</a:t>
            </a:r>
            <a:r>
              <a:rPr lang="zh-CN" altLang="en-US" sz="2800" i="1">
                <a:solidFill>
                  <a:srgbClr val="CC3300"/>
                </a:solidFill>
                <a:latin typeface="Arial" panose="020B0604020202020204" pitchFamily="34" charset="0"/>
                <a:ea typeface="宋体" panose="02010600030101010101" pitchFamily="2" charset="-122"/>
              </a:rPr>
              <a:t>花生、</a:t>
            </a:r>
            <a:r>
              <a:rPr lang="zh-CN" altLang="en-US" sz="2800" i="1">
                <a:solidFill>
                  <a:srgbClr val="CC3300"/>
                </a:solidFill>
                <a:ea typeface="宋体" panose="02010600030101010101" pitchFamily="2" charset="-122"/>
              </a:rPr>
              <a:t>油菜籽、水果和猪牛羊肉</a:t>
            </a:r>
          </a:p>
        </p:txBody>
      </p:sp>
      <p:sp>
        <p:nvSpPr>
          <p:cNvPr id="60428" name="Text Box 17">
            <a:extLst>
              <a:ext uri="{FF2B5EF4-FFF2-40B4-BE49-F238E27FC236}">
                <a16:creationId xmlns:a16="http://schemas.microsoft.com/office/drawing/2014/main" id="{5666C504-F007-4F04-B51D-CFCC596BDC45}"/>
              </a:ext>
            </a:extLst>
          </p:cNvPr>
          <p:cNvSpPr txBox="1">
            <a:spLocks noChangeArrowheads="1"/>
          </p:cNvSpPr>
          <p:nvPr/>
        </p:nvSpPr>
        <p:spPr bwMode="auto">
          <a:xfrm>
            <a:off x="971550" y="476250"/>
            <a:ext cx="3856038"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zh-CN" altLang="en-US">
                <a:solidFill>
                  <a:srgbClr val="006600"/>
                </a:solidFill>
                <a:latin typeface="Arial" panose="020B0604020202020204" pitchFamily="34" charset="0"/>
              </a:rPr>
              <a:t>１、我国农业的成就</a:t>
            </a:r>
          </a:p>
        </p:txBody>
      </p:sp>
      <p:pic>
        <p:nvPicPr>
          <p:cNvPr id="60429" name="Picture 17">
            <a:extLst>
              <a:ext uri="{FF2B5EF4-FFF2-40B4-BE49-F238E27FC236}">
                <a16:creationId xmlns:a16="http://schemas.microsoft.com/office/drawing/2014/main" id="{5991D211-CE71-460F-BEA4-54E0ADA1B4B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3713" y="1989138"/>
            <a:ext cx="6059487" cy="3457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430" name="Picture 18">
            <a:extLst>
              <a:ext uri="{FF2B5EF4-FFF2-40B4-BE49-F238E27FC236}">
                <a16:creationId xmlns:a16="http://schemas.microsoft.com/office/drawing/2014/main" id="{CE760D79-76F9-4591-8229-F5EDD9BD93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95738" y="1989138"/>
            <a:ext cx="4038600" cy="3481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431" name="Picture 19">
            <a:extLst>
              <a:ext uri="{FF2B5EF4-FFF2-40B4-BE49-F238E27FC236}">
                <a16:creationId xmlns:a16="http://schemas.microsoft.com/office/drawing/2014/main" id="{9EEFA56E-E22F-4807-8740-D6F5A6600EC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3850" y="1989138"/>
            <a:ext cx="3695700" cy="346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checker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17765"/>
                                        </p:tgtEl>
                                        <p:attrNameLst>
                                          <p:attrName>style.visibility</p:attrName>
                                        </p:attrNameLst>
                                      </p:cBhvr>
                                      <p:to>
                                        <p:strVal val="visible"/>
                                      </p:to>
                                    </p:set>
                                    <p:animEffect transition="in" filter="slide(fromBottom)">
                                      <p:cBhvr>
                                        <p:cTn id="7" dur="500"/>
                                        <p:tgtEl>
                                          <p:spTgt spid="11776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ntr" presetSubtype="12" fill="hold" grpId="0" nodeType="clickEffect">
                                  <p:stCondLst>
                                    <p:cond delay="0"/>
                                  </p:stCondLst>
                                  <p:childTnLst>
                                    <p:set>
                                      <p:cBhvr>
                                        <p:cTn id="11" dur="1" fill="hold">
                                          <p:stCondLst>
                                            <p:cond delay="0"/>
                                          </p:stCondLst>
                                        </p:cTn>
                                        <p:tgtEl>
                                          <p:spTgt spid="117767"/>
                                        </p:tgtEl>
                                        <p:attrNameLst>
                                          <p:attrName>style.visibility</p:attrName>
                                        </p:attrNameLst>
                                      </p:cBhvr>
                                      <p:to>
                                        <p:strVal val="visible"/>
                                      </p:to>
                                    </p:set>
                                    <p:anim calcmode="lin" valueType="num">
                                      <p:cBhvr additive="base">
                                        <p:cTn id="12" dur="500" fill="hold"/>
                                        <p:tgtEl>
                                          <p:spTgt spid="117767"/>
                                        </p:tgtEl>
                                        <p:attrNameLst>
                                          <p:attrName>ppt_x</p:attrName>
                                        </p:attrNameLst>
                                      </p:cBhvr>
                                      <p:tavLst>
                                        <p:tav tm="0">
                                          <p:val>
                                            <p:strVal val="0-#ppt_w/2"/>
                                          </p:val>
                                        </p:tav>
                                        <p:tav tm="100000">
                                          <p:val>
                                            <p:strVal val="#ppt_x"/>
                                          </p:val>
                                        </p:tav>
                                      </p:tavLst>
                                    </p:anim>
                                    <p:anim calcmode="lin" valueType="num">
                                      <p:cBhvr additive="base">
                                        <p:cTn id="13" dur="500" fill="hold"/>
                                        <p:tgtEl>
                                          <p:spTgt spid="117767"/>
                                        </p:tgtEl>
                                        <p:attrNameLst>
                                          <p:attrName>ppt_y</p:attrName>
                                        </p:attrNameLst>
                                      </p:cBhvr>
                                      <p:tavLst>
                                        <p:tav tm="0">
                                          <p:val>
                                            <p:strVal val="1+#ppt_h/2"/>
                                          </p:val>
                                        </p:tav>
                                        <p:tav tm="100000">
                                          <p:val>
                                            <p:strVal val="#ppt_y"/>
                                          </p:val>
                                        </p:tav>
                                      </p:tavLst>
                                    </p:anim>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6" fill="hold" grpId="0" nodeType="clickEffect">
                                  <p:stCondLst>
                                    <p:cond delay="0"/>
                                  </p:stCondLst>
                                  <p:childTnLst>
                                    <p:set>
                                      <p:cBhvr>
                                        <p:cTn id="17" dur="1" fill="hold">
                                          <p:stCondLst>
                                            <p:cond delay="0"/>
                                          </p:stCondLst>
                                        </p:cTn>
                                        <p:tgtEl>
                                          <p:spTgt spid="117768"/>
                                        </p:tgtEl>
                                        <p:attrNameLst>
                                          <p:attrName>style.visibility</p:attrName>
                                        </p:attrNameLst>
                                      </p:cBhvr>
                                      <p:to>
                                        <p:strVal val="visible"/>
                                      </p:to>
                                    </p:set>
                                    <p:animEffect transition="in" filter="barn(inHorizontal)">
                                      <p:cBhvr>
                                        <p:cTn id="18" dur="500"/>
                                        <p:tgtEl>
                                          <p:spTgt spid="117768"/>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37" fill="hold" grpId="0" nodeType="clickEffect">
                                  <p:stCondLst>
                                    <p:cond delay="0"/>
                                  </p:stCondLst>
                                  <p:childTnLst>
                                    <p:set>
                                      <p:cBhvr>
                                        <p:cTn id="22" dur="1" fill="hold">
                                          <p:stCondLst>
                                            <p:cond delay="0"/>
                                          </p:stCondLst>
                                        </p:cTn>
                                        <p:tgtEl>
                                          <p:spTgt spid="117766"/>
                                        </p:tgtEl>
                                        <p:attrNameLst>
                                          <p:attrName>style.visibility</p:attrName>
                                        </p:attrNameLst>
                                      </p:cBhvr>
                                      <p:to>
                                        <p:strVal val="visible"/>
                                      </p:to>
                                    </p:set>
                                    <p:animEffect transition="in" filter="barn(outVertical)">
                                      <p:cBhvr>
                                        <p:cTn id="23" dur="500"/>
                                        <p:tgtEl>
                                          <p:spTgt spid="117766"/>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117769"/>
                                        </p:tgtEl>
                                        <p:attrNameLst>
                                          <p:attrName>style.visibility</p:attrName>
                                        </p:attrNameLst>
                                      </p:cBhvr>
                                      <p:to>
                                        <p:strVal val="visible"/>
                                      </p:to>
                                    </p:set>
                                    <p:animEffect transition="in" filter="blinds(horizontal)">
                                      <p:cBhvr>
                                        <p:cTn id="28" dur="500"/>
                                        <p:tgtEl>
                                          <p:spTgt spid="117769"/>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117770"/>
                                        </p:tgtEl>
                                        <p:attrNameLst>
                                          <p:attrName>style.visibility</p:attrName>
                                        </p:attrNameLst>
                                      </p:cBhvr>
                                      <p:to>
                                        <p:strVal val="visible"/>
                                      </p:to>
                                    </p:set>
                                    <p:animEffect transition="in" filter="dissolve">
                                      <p:cBhvr>
                                        <p:cTn id="33" dur="500"/>
                                        <p:tgtEl>
                                          <p:spTgt spid="117770"/>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23" presetClass="entr" presetSubtype="16" fill="hold" grpId="0" nodeType="clickEffect">
                                  <p:stCondLst>
                                    <p:cond delay="0"/>
                                  </p:stCondLst>
                                  <p:childTnLst>
                                    <p:set>
                                      <p:cBhvr>
                                        <p:cTn id="37" dur="1" fill="hold">
                                          <p:stCondLst>
                                            <p:cond delay="0"/>
                                          </p:stCondLst>
                                        </p:cTn>
                                        <p:tgtEl>
                                          <p:spTgt spid="117771"/>
                                        </p:tgtEl>
                                        <p:attrNameLst>
                                          <p:attrName>style.visibility</p:attrName>
                                        </p:attrNameLst>
                                      </p:cBhvr>
                                      <p:to>
                                        <p:strVal val="visible"/>
                                      </p:to>
                                    </p:set>
                                    <p:anim calcmode="lin" valueType="num">
                                      <p:cBhvr>
                                        <p:cTn id="38" dur="500" fill="hold"/>
                                        <p:tgtEl>
                                          <p:spTgt spid="117771"/>
                                        </p:tgtEl>
                                        <p:attrNameLst>
                                          <p:attrName>ppt_w</p:attrName>
                                        </p:attrNameLst>
                                      </p:cBhvr>
                                      <p:tavLst>
                                        <p:tav tm="0">
                                          <p:val>
                                            <p:fltVal val="0"/>
                                          </p:val>
                                        </p:tav>
                                        <p:tav tm="100000">
                                          <p:val>
                                            <p:strVal val="#ppt_w"/>
                                          </p:val>
                                        </p:tav>
                                      </p:tavLst>
                                    </p:anim>
                                    <p:anim calcmode="lin" valueType="num">
                                      <p:cBhvr>
                                        <p:cTn id="39" dur="500" fill="hold"/>
                                        <p:tgtEl>
                                          <p:spTgt spid="117771"/>
                                        </p:tgtEl>
                                        <p:attrNameLst>
                                          <p:attrName>ppt_h</p:attrName>
                                        </p:attrNameLst>
                                      </p:cBhvr>
                                      <p:tavLst>
                                        <p:tav tm="0">
                                          <p:val>
                                            <p:fltVal val="0"/>
                                          </p:val>
                                        </p:tav>
                                        <p:tav tm="100000">
                                          <p:val>
                                            <p:strVal val="#ppt_h"/>
                                          </p:val>
                                        </p:tav>
                                      </p:tavLst>
                                    </p:anim>
                                  </p:childTnLst>
                                </p:cTn>
                              </p:par>
                            </p:childTnLst>
                          </p:cTn>
                        </p:par>
                      </p:childTnLst>
                    </p:cTn>
                  </p:par>
                  <p:par>
                    <p:cTn id="40" fill="hold" nodeType="clickPar">
                      <p:stCondLst>
                        <p:cond delay="indefinite"/>
                      </p:stCondLst>
                      <p:childTnLst>
                        <p:par>
                          <p:cTn id="41" fill="hold" nodeType="withGroup">
                            <p:stCondLst>
                              <p:cond delay="0"/>
                            </p:stCondLst>
                            <p:childTnLst>
                              <p:par>
                                <p:cTn id="42" presetID="17" presetClass="entr" presetSubtype="8" fill="hold" grpId="0" nodeType="clickEffect">
                                  <p:stCondLst>
                                    <p:cond delay="0"/>
                                  </p:stCondLst>
                                  <p:childTnLst>
                                    <p:set>
                                      <p:cBhvr>
                                        <p:cTn id="43" dur="1" fill="hold">
                                          <p:stCondLst>
                                            <p:cond delay="0"/>
                                          </p:stCondLst>
                                        </p:cTn>
                                        <p:tgtEl>
                                          <p:spTgt spid="117764"/>
                                        </p:tgtEl>
                                        <p:attrNameLst>
                                          <p:attrName>style.visibility</p:attrName>
                                        </p:attrNameLst>
                                      </p:cBhvr>
                                      <p:to>
                                        <p:strVal val="visible"/>
                                      </p:to>
                                    </p:set>
                                    <p:anim calcmode="lin" valueType="num">
                                      <p:cBhvr>
                                        <p:cTn id="44" dur="500" fill="hold"/>
                                        <p:tgtEl>
                                          <p:spTgt spid="117764"/>
                                        </p:tgtEl>
                                        <p:attrNameLst>
                                          <p:attrName>ppt_x</p:attrName>
                                        </p:attrNameLst>
                                      </p:cBhvr>
                                      <p:tavLst>
                                        <p:tav tm="0">
                                          <p:val>
                                            <p:strVal val="#ppt_x-#ppt_w/2"/>
                                          </p:val>
                                        </p:tav>
                                        <p:tav tm="100000">
                                          <p:val>
                                            <p:strVal val="#ppt_x"/>
                                          </p:val>
                                        </p:tav>
                                      </p:tavLst>
                                    </p:anim>
                                    <p:anim calcmode="lin" valueType="num">
                                      <p:cBhvr>
                                        <p:cTn id="45" dur="500" fill="hold"/>
                                        <p:tgtEl>
                                          <p:spTgt spid="117764"/>
                                        </p:tgtEl>
                                        <p:attrNameLst>
                                          <p:attrName>ppt_y</p:attrName>
                                        </p:attrNameLst>
                                      </p:cBhvr>
                                      <p:tavLst>
                                        <p:tav tm="0">
                                          <p:val>
                                            <p:strVal val="#ppt_y"/>
                                          </p:val>
                                        </p:tav>
                                        <p:tav tm="100000">
                                          <p:val>
                                            <p:strVal val="#ppt_y"/>
                                          </p:val>
                                        </p:tav>
                                      </p:tavLst>
                                    </p:anim>
                                    <p:anim calcmode="lin" valueType="num">
                                      <p:cBhvr>
                                        <p:cTn id="46" dur="500" fill="hold"/>
                                        <p:tgtEl>
                                          <p:spTgt spid="117764"/>
                                        </p:tgtEl>
                                        <p:attrNameLst>
                                          <p:attrName>ppt_w</p:attrName>
                                        </p:attrNameLst>
                                      </p:cBhvr>
                                      <p:tavLst>
                                        <p:tav tm="0">
                                          <p:val>
                                            <p:fltVal val="0"/>
                                          </p:val>
                                        </p:tav>
                                        <p:tav tm="100000">
                                          <p:val>
                                            <p:strVal val="#ppt_w"/>
                                          </p:val>
                                        </p:tav>
                                      </p:tavLst>
                                    </p:anim>
                                    <p:anim calcmode="lin" valueType="num">
                                      <p:cBhvr>
                                        <p:cTn id="47" dur="500" fill="hold"/>
                                        <p:tgtEl>
                                          <p:spTgt spid="117764"/>
                                        </p:tgtEl>
                                        <p:attrNameLst>
                                          <p:attrName>ppt_h</p:attrName>
                                        </p:attrNameLst>
                                      </p:cBhvr>
                                      <p:tavLst>
                                        <p:tav tm="0">
                                          <p:val>
                                            <p:strVal val="#ppt_h"/>
                                          </p:val>
                                        </p:tav>
                                        <p:tav tm="100000">
                                          <p:val>
                                            <p:strVal val="#ppt_h"/>
                                          </p:val>
                                        </p:tav>
                                      </p:tavLst>
                                    </p:anim>
                                  </p:childTnLst>
                                </p:cTn>
                              </p:par>
                            </p:childTnLst>
                          </p:cTn>
                        </p:par>
                      </p:childTnLst>
                    </p:cTn>
                  </p:par>
                  <p:par>
                    <p:cTn id="48" fill="hold" nodeType="clickPar">
                      <p:stCondLst>
                        <p:cond delay="indefinite"/>
                      </p:stCondLst>
                      <p:childTnLst>
                        <p:par>
                          <p:cTn id="49" fill="hold" nodeType="withGroup">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117772"/>
                                        </p:tgtEl>
                                        <p:attrNameLst>
                                          <p:attrName>style.visibility</p:attrName>
                                        </p:attrNameLst>
                                      </p:cBhvr>
                                      <p:to>
                                        <p:strVal val="visible"/>
                                      </p:to>
                                    </p:set>
                                    <p:animEffect transition="in" filter="dissolve">
                                      <p:cBhvr>
                                        <p:cTn id="52" dur="500"/>
                                        <p:tgtEl>
                                          <p:spTgt spid="117772"/>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12" presetClass="entr" presetSubtype="4" fill="hold" grpId="0" nodeType="clickEffect">
                                  <p:stCondLst>
                                    <p:cond delay="0"/>
                                  </p:stCondLst>
                                  <p:iterate type="wd">
                                    <p:tmPct val="100000"/>
                                  </p:iterate>
                                  <p:childTnLst>
                                    <p:set>
                                      <p:cBhvr>
                                        <p:cTn id="56" dur="1" fill="hold">
                                          <p:stCondLst>
                                            <p:cond delay="0"/>
                                          </p:stCondLst>
                                        </p:cTn>
                                        <p:tgtEl>
                                          <p:spTgt spid="117773"/>
                                        </p:tgtEl>
                                        <p:attrNameLst>
                                          <p:attrName>style.visibility</p:attrName>
                                        </p:attrNameLst>
                                      </p:cBhvr>
                                      <p:to>
                                        <p:strVal val="visible"/>
                                      </p:to>
                                    </p:set>
                                    <p:animEffect transition="in" filter="slide(fromBottom)">
                                      <p:cBhvr>
                                        <p:cTn id="57" dur="300"/>
                                        <p:tgtEl>
                                          <p:spTgt spid="1177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764" grpId="0" autoUpdateAnimBg="0"/>
      <p:bldP spid="117765" grpId="0" autoUpdateAnimBg="0"/>
      <p:bldP spid="117766" grpId="0" autoUpdateAnimBg="0"/>
      <p:bldP spid="117767" grpId="0" autoUpdateAnimBg="0"/>
      <p:bldP spid="117768" grpId="0" autoUpdateAnimBg="0"/>
      <p:bldP spid="117769" grpId="0" autoUpdateAnimBg="0"/>
      <p:bldP spid="117770" grpId="0" autoUpdateAnimBg="0"/>
      <p:bldP spid="117771" grpId="0" autoUpdateAnimBg="0"/>
      <p:bldP spid="117772" grpId="0" autoUpdateAnimBg="0"/>
      <p:bldP spid="117773" grpId="0"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FR_063">
            <a:extLst>
              <a:ext uri="{FF2B5EF4-FFF2-40B4-BE49-F238E27FC236}">
                <a16:creationId xmlns:a16="http://schemas.microsoft.com/office/drawing/2014/main" id="{6E11EFB5-5B6C-44FF-B1CF-A80B3532FC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1" name="WordArt 3">
            <a:extLst>
              <a:ext uri="{FF2B5EF4-FFF2-40B4-BE49-F238E27FC236}">
                <a16:creationId xmlns:a16="http://schemas.microsoft.com/office/drawing/2014/main" id="{E56FDCD9-04E1-44AB-A235-A646795BAB2E}"/>
              </a:ext>
            </a:extLst>
          </p:cNvPr>
          <p:cNvSpPr>
            <a:spLocks noChangeArrowheads="1" noChangeShapeType="1" noTextEdit="1"/>
          </p:cNvSpPr>
          <p:nvPr/>
        </p:nvSpPr>
        <p:spPr bwMode="auto">
          <a:xfrm>
            <a:off x="6934200" y="6172200"/>
            <a:ext cx="1676400" cy="609600"/>
          </a:xfrm>
          <a:prstGeom prst="rect">
            <a:avLst/>
          </a:prstGeom>
        </p:spPr>
        <p:txBody>
          <a:bodyPr wrap="none" fromWordArt="1">
            <a:prstTxWarp prst="textPlain">
              <a:avLst>
                <a:gd name="adj" fmla="val 50000"/>
              </a:avLst>
            </a:prstTxWarp>
          </a:bodyPr>
          <a:lstStyle/>
          <a:p>
            <a:pPr algn="ctr"/>
            <a:r>
              <a:rPr lang="zh-CN" altLang="en-US" sz="3600" kern="10">
                <a:ln w="12700">
                  <a:solidFill>
                    <a:srgbClr val="EAEAEA"/>
                  </a:solidFill>
                  <a:round/>
                  <a:headEnd/>
                  <a:tailEnd/>
                </a:ln>
                <a:gradFill rotWithShape="1">
                  <a:gsLst>
                    <a:gs pos="0">
                      <a:srgbClr val="A603AB"/>
                    </a:gs>
                    <a:gs pos="12000">
                      <a:srgbClr val="E81766"/>
                    </a:gs>
                    <a:gs pos="27000">
                      <a:srgbClr val="EE3F17"/>
                    </a:gs>
                    <a:gs pos="48000">
                      <a:srgbClr val="FFFF00"/>
                    </a:gs>
                    <a:gs pos="64999">
                      <a:srgbClr val="1A8D48"/>
                    </a:gs>
                    <a:gs pos="78999">
                      <a:srgbClr val="0819FB"/>
                    </a:gs>
                    <a:gs pos="100000">
                      <a:srgbClr val="A603AB"/>
                    </a:gs>
                  </a:gsLst>
                  <a:lin ang="0" scaled="1"/>
                </a:gradFill>
                <a:effectLst>
                  <a:outerShdw dist="35921" dir="2700000" sy="50000" kx="2115830" algn="bl" rotWithShape="0">
                    <a:srgbClr val="C0C0C0"/>
                  </a:outerShdw>
                </a:effectLst>
                <a:latin typeface="隶书" panose="02010509060101010101" pitchFamily="49" charset="-122"/>
                <a:ea typeface="隶书" panose="02010509060101010101" pitchFamily="49" charset="-122"/>
              </a:rPr>
              <a:t>请你欣赏</a:t>
            </a:r>
          </a:p>
        </p:txBody>
      </p:sp>
      <p:sp>
        <p:nvSpPr>
          <p:cNvPr id="12292" name="WordArt 4">
            <a:extLst>
              <a:ext uri="{FF2B5EF4-FFF2-40B4-BE49-F238E27FC236}">
                <a16:creationId xmlns:a16="http://schemas.microsoft.com/office/drawing/2014/main" id="{5A731B85-5DE1-470E-BE37-812ED145A4EF}"/>
              </a:ext>
            </a:extLst>
          </p:cNvPr>
          <p:cNvSpPr>
            <a:spLocks noChangeArrowheads="1" noChangeShapeType="1" noTextEdit="1"/>
          </p:cNvSpPr>
          <p:nvPr/>
        </p:nvSpPr>
        <p:spPr bwMode="auto">
          <a:xfrm>
            <a:off x="762000" y="304800"/>
            <a:ext cx="1676400" cy="609600"/>
          </a:xfrm>
          <a:prstGeom prst="rect">
            <a:avLst/>
          </a:prstGeom>
        </p:spPr>
        <p:txBody>
          <a:bodyPr wrap="none" fromWordArt="1">
            <a:prstTxWarp prst="textPlain">
              <a:avLst>
                <a:gd name="adj" fmla="val 50000"/>
              </a:avLst>
            </a:prstTxWarp>
          </a:bodyPr>
          <a:lstStyle/>
          <a:p>
            <a:pPr algn="ctr"/>
            <a:r>
              <a:rPr lang="zh-CN" altLang="en-US" sz="3600" kern="10">
                <a:ln w="12700">
                  <a:solidFill>
                    <a:srgbClr val="EAEAEA"/>
                  </a:solidFill>
                  <a:round/>
                  <a:headEnd/>
                  <a:tailEnd/>
                </a:ln>
                <a:gradFill rotWithShape="1">
                  <a:gsLst>
                    <a:gs pos="0">
                      <a:srgbClr val="A603AB"/>
                    </a:gs>
                    <a:gs pos="12000">
                      <a:srgbClr val="E81766"/>
                    </a:gs>
                    <a:gs pos="27000">
                      <a:srgbClr val="EE3F17"/>
                    </a:gs>
                    <a:gs pos="48000">
                      <a:srgbClr val="FFFF00"/>
                    </a:gs>
                    <a:gs pos="64999">
                      <a:srgbClr val="1A8D48"/>
                    </a:gs>
                    <a:gs pos="78999">
                      <a:srgbClr val="0819FB"/>
                    </a:gs>
                    <a:gs pos="100000">
                      <a:srgbClr val="A603AB"/>
                    </a:gs>
                  </a:gsLst>
                  <a:lin ang="0" scaled="1"/>
                </a:gradFill>
                <a:effectLst>
                  <a:outerShdw dist="35921" dir="2700000" sy="50000" kx="2115830" algn="bl" rotWithShape="0">
                    <a:srgbClr val="C0C0C0"/>
                  </a:outerShdw>
                </a:effectLst>
                <a:latin typeface="隶书" panose="02010509060101010101" pitchFamily="49" charset="-122"/>
                <a:ea typeface="隶书" panose="02010509060101010101" pitchFamily="49" charset="-122"/>
              </a:rPr>
              <a:t>请你欣赏</a:t>
            </a:r>
          </a:p>
        </p:txBody>
      </p:sp>
      <p:pic>
        <p:nvPicPr>
          <p:cNvPr id="12293" name="Picture 5" descr="针叶林带">
            <a:extLst>
              <a:ext uri="{FF2B5EF4-FFF2-40B4-BE49-F238E27FC236}">
                <a16:creationId xmlns:a16="http://schemas.microsoft.com/office/drawing/2014/main" id="{57580789-EC8B-47A5-8F7B-8808C5EE43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990600"/>
            <a:ext cx="7391400"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trips dir="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1026" descr="FR_063">
            <a:extLst>
              <a:ext uri="{FF2B5EF4-FFF2-40B4-BE49-F238E27FC236}">
                <a16:creationId xmlns:a16="http://schemas.microsoft.com/office/drawing/2014/main" id="{D067C029-B9DC-4228-8BFC-2E1320907F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WordArt 1027">
            <a:extLst>
              <a:ext uri="{FF2B5EF4-FFF2-40B4-BE49-F238E27FC236}">
                <a16:creationId xmlns:a16="http://schemas.microsoft.com/office/drawing/2014/main" id="{36DA0A52-BD98-4A72-B042-C002104D6667}"/>
              </a:ext>
            </a:extLst>
          </p:cNvPr>
          <p:cNvSpPr>
            <a:spLocks noChangeArrowheads="1" noChangeShapeType="1" noTextEdit="1"/>
          </p:cNvSpPr>
          <p:nvPr/>
        </p:nvSpPr>
        <p:spPr bwMode="auto">
          <a:xfrm>
            <a:off x="6934200" y="6172200"/>
            <a:ext cx="1676400" cy="609600"/>
          </a:xfrm>
          <a:prstGeom prst="rect">
            <a:avLst/>
          </a:prstGeom>
        </p:spPr>
        <p:txBody>
          <a:bodyPr wrap="none" fromWordArt="1">
            <a:prstTxWarp prst="textPlain">
              <a:avLst>
                <a:gd name="adj" fmla="val 50000"/>
              </a:avLst>
            </a:prstTxWarp>
          </a:bodyPr>
          <a:lstStyle/>
          <a:p>
            <a:pPr algn="ctr"/>
            <a:r>
              <a:rPr lang="zh-CN" altLang="en-US" sz="3600" kern="10">
                <a:ln w="12700">
                  <a:solidFill>
                    <a:srgbClr val="EAEAEA"/>
                  </a:solidFill>
                  <a:round/>
                  <a:headEnd/>
                  <a:tailEnd/>
                </a:ln>
                <a:gradFill rotWithShape="1">
                  <a:gsLst>
                    <a:gs pos="0">
                      <a:srgbClr val="A603AB"/>
                    </a:gs>
                    <a:gs pos="12000">
                      <a:srgbClr val="E81766"/>
                    </a:gs>
                    <a:gs pos="27000">
                      <a:srgbClr val="EE3F17"/>
                    </a:gs>
                    <a:gs pos="48000">
                      <a:srgbClr val="FFFF00"/>
                    </a:gs>
                    <a:gs pos="64999">
                      <a:srgbClr val="1A8D48"/>
                    </a:gs>
                    <a:gs pos="78999">
                      <a:srgbClr val="0819FB"/>
                    </a:gs>
                    <a:gs pos="100000">
                      <a:srgbClr val="A603AB"/>
                    </a:gs>
                  </a:gsLst>
                  <a:lin ang="0" scaled="1"/>
                </a:gradFill>
                <a:effectLst>
                  <a:outerShdw dist="35921" dir="2700000" sy="50000" kx="2115830" algn="bl" rotWithShape="0">
                    <a:srgbClr val="C0C0C0"/>
                  </a:outerShdw>
                </a:effectLst>
                <a:latin typeface="隶书" panose="02010509060101010101" pitchFamily="49" charset="-122"/>
                <a:ea typeface="隶书" panose="02010509060101010101" pitchFamily="49" charset="-122"/>
              </a:rPr>
              <a:t>请你欣赏</a:t>
            </a:r>
          </a:p>
        </p:txBody>
      </p:sp>
      <p:sp>
        <p:nvSpPr>
          <p:cNvPr id="13316" name="WordArt 1028">
            <a:extLst>
              <a:ext uri="{FF2B5EF4-FFF2-40B4-BE49-F238E27FC236}">
                <a16:creationId xmlns:a16="http://schemas.microsoft.com/office/drawing/2014/main" id="{A243E7A3-F626-41BE-BEDD-17879021946F}"/>
              </a:ext>
            </a:extLst>
          </p:cNvPr>
          <p:cNvSpPr>
            <a:spLocks noChangeArrowheads="1" noChangeShapeType="1" noTextEdit="1"/>
          </p:cNvSpPr>
          <p:nvPr/>
        </p:nvSpPr>
        <p:spPr bwMode="auto">
          <a:xfrm>
            <a:off x="762000" y="304800"/>
            <a:ext cx="1676400" cy="609600"/>
          </a:xfrm>
          <a:prstGeom prst="rect">
            <a:avLst/>
          </a:prstGeom>
        </p:spPr>
        <p:txBody>
          <a:bodyPr wrap="none" fromWordArt="1">
            <a:prstTxWarp prst="textPlain">
              <a:avLst>
                <a:gd name="adj" fmla="val 50000"/>
              </a:avLst>
            </a:prstTxWarp>
          </a:bodyPr>
          <a:lstStyle/>
          <a:p>
            <a:pPr algn="ctr"/>
            <a:r>
              <a:rPr lang="zh-CN" altLang="en-US" sz="3600" kern="10">
                <a:ln w="12700">
                  <a:solidFill>
                    <a:srgbClr val="EAEAEA"/>
                  </a:solidFill>
                  <a:round/>
                  <a:headEnd/>
                  <a:tailEnd/>
                </a:ln>
                <a:gradFill rotWithShape="1">
                  <a:gsLst>
                    <a:gs pos="0">
                      <a:srgbClr val="A603AB"/>
                    </a:gs>
                    <a:gs pos="12000">
                      <a:srgbClr val="E81766"/>
                    </a:gs>
                    <a:gs pos="27000">
                      <a:srgbClr val="EE3F17"/>
                    </a:gs>
                    <a:gs pos="48000">
                      <a:srgbClr val="FFFF00"/>
                    </a:gs>
                    <a:gs pos="64999">
                      <a:srgbClr val="1A8D48"/>
                    </a:gs>
                    <a:gs pos="78999">
                      <a:srgbClr val="0819FB"/>
                    </a:gs>
                    <a:gs pos="100000">
                      <a:srgbClr val="A603AB"/>
                    </a:gs>
                  </a:gsLst>
                  <a:lin ang="0" scaled="1"/>
                </a:gradFill>
                <a:effectLst>
                  <a:outerShdw dist="35921" dir="2700000" sy="50000" kx="2115830" algn="bl" rotWithShape="0">
                    <a:srgbClr val="C0C0C0"/>
                  </a:outerShdw>
                </a:effectLst>
                <a:latin typeface="隶书" panose="02010509060101010101" pitchFamily="49" charset="-122"/>
                <a:ea typeface="隶书" panose="02010509060101010101" pitchFamily="49" charset="-122"/>
              </a:rPr>
              <a:t>请你欣赏</a:t>
            </a:r>
          </a:p>
        </p:txBody>
      </p:sp>
      <p:pic>
        <p:nvPicPr>
          <p:cNvPr id="13317" name="Picture 1029" descr="野牦牛">
            <a:extLst>
              <a:ext uri="{FF2B5EF4-FFF2-40B4-BE49-F238E27FC236}">
                <a16:creationId xmlns:a16="http://schemas.microsoft.com/office/drawing/2014/main" id="{B807053B-CEB8-496E-8EF4-6CB93ECE27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5208"/>
          <a:stretch>
            <a:fillRect/>
          </a:stretch>
        </p:blipFill>
        <p:spPr bwMode="auto">
          <a:xfrm>
            <a:off x="762000" y="914400"/>
            <a:ext cx="76200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blinds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1028" descr="FR_063">
            <a:extLst>
              <a:ext uri="{FF2B5EF4-FFF2-40B4-BE49-F238E27FC236}">
                <a16:creationId xmlns:a16="http://schemas.microsoft.com/office/drawing/2014/main" id="{3EA29841-58D9-46A4-8C67-F5CCBB2920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39" name="WordArt 1026">
            <a:extLst>
              <a:ext uri="{FF2B5EF4-FFF2-40B4-BE49-F238E27FC236}">
                <a16:creationId xmlns:a16="http://schemas.microsoft.com/office/drawing/2014/main" id="{257A75A7-AF5A-4747-B127-D7D31DE01A9F}"/>
              </a:ext>
            </a:extLst>
          </p:cNvPr>
          <p:cNvSpPr>
            <a:spLocks noChangeArrowheads="1" noChangeShapeType="1" noTextEdit="1"/>
          </p:cNvSpPr>
          <p:nvPr/>
        </p:nvSpPr>
        <p:spPr bwMode="auto">
          <a:xfrm>
            <a:off x="6934200" y="6172200"/>
            <a:ext cx="1676400" cy="609600"/>
          </a:xfrm>
          <a:prstGeom prst="rect">
            <a:avLst/>
          </a:prstGeom>
        </p:spPr>
        <p:txBody>
          <a:bodyPr wrap="none" fromWordArt="1">
            <a:prstTxWarp prst="textPlain">
              <a:avLst>
                <a:gd name="adj" fmla="val 50000"/>
              </a:avLst>
            </a:prstTxWarp>
          </a:bodyPr>
          <a:lstStyle/>
          <a:p>
            <a:pPr algn="ctr"/>
            <a:r>
              <a:rPr lang="zh-CN" altLang="en-US" sz="3600" kern="10">
                <a:ln w="12700">
                  <a:solidFill>
                    <a:srgbClr val="EAEAEA"/>
                  </a:solidFill>
                  <a:round/>
                  <a:headEnd/>
                  <a:tailEnd/>
                </a:ln>
                <a:gradFill rotWithShape="1">
                  <a:gsLst>
                    <a:gs pos="0">
                      <a:srgbClr val="A603AB"/>
                    </a:gs>
                    <a:gs pos="12000">
                      <a:srgbClr val="E81766"/>
                    </a:gs>
                    <a:gs pos="27000">
                      <a:srgbClr val="EE3F17"/>
                    </a:gs>
                    <a:gs pos="48000">
                      <a:srgbClr val="FFFF00"/>
                    </a:gs>
                    <a:gs pos="64999">
                      <a:srgbClr val="1A8D48"/>
                    </a:gs>
                    <a:gs pos="78999">
                      <a:srgbClr val="0819FB"/>
                    </a:gs>
                    <a:gs pos="100000">
                      <a:srgbClr val="A603AB"/>
                    </a:gs>
                  </a:gsLst>
                  <a:lin ang="0" scaled="1"/>
                </a:gradFill>
                <a:effectLst>
                  <a:outerShdw dist="35921" dir="2700000" sy="50000" kx="2115830" algn="bl" rotWithShape="0">
                    <a:srgbClr val="C0C0C0"/>
                  </a:outerShdw>
                </a:effectLst>
                <a:latin typeface="隶书" panose="02010509060101010101" pitchFamily="49" charset="-122"/>
                <a:ea typeface="隶书" panose="02010509060101010101" pitchFamily="49" charset="-122"/>
              </a:rPr>
              <a:t>请你欣赏</a:t>
            </a:r>
          </a:p>
        </p:txBody>
      </p:sp>
      <p:sp>
        <p:nvSpPr>
          <p:cNvPr id="14340" name="WordArt 1027">
            <a:extLst>
              <a:ext uri="{FF2B5EF4-FFF2-40B4-BE49-F238E27FC236}">
                <a16:creationId xmlns:a16="http://schemas.microsoft.com/office/drawing/2014/main" id="{33008C1D-12E8-4395-AD77-2CDAA01E1844}"/>
              </a:ext>
            </a:extLst>
          </p:cNvPr>
          <p:cNvSpPr>
            <a:spLocks noChangeArrowheads="1" noChangeShapeType="1" noTextEdit="1"/>
          </p:cNvSpPr>
          <p:nvPr/>
        </p:nvSpPr>
        <p:spPr bwMode="auto">
          <a:xfrm>
            <a:off x="762000" y="304800"/>
            <a:ext cx="1676400" cy="609600"/>
          </a:xfrm>
          <a:prstGeom prst="rect">
            <a:avLst/>
          </a:prstGeom>
        </p:spPr>
        <p:txBody>
          <a:bodyPr wrap="none" fromWordArt="1">
            <a:prstTxWarp prst="textPlain">
              <a:avLst>
                <a:gd name="adj" fmla="val 50000"/>
              </a:avLst>
            </a:prstTxWarp>
          </a:bodyPr>
          <a:lstStyle/>
          <a:p>
            <a:pPr algn="ctr"/>
            <a:r>
              <a:rPr lang="zh-CN" altLang="en-US" sz="3600" kern="10">
                <a:ln w="12700">
                  <a:solidFill>
                    <a:srgbClr val="EAEAEA"/>
                  </a:solidFill>
                  <a:round/>
                  <a:headEnd/>
                  <a:tailEnd/>
                </a:ln>
                <a:gradFill rotWithShape="1">
                  <a:gsLst>
                    <a:gs pos="0">
                      <a:srgbClr val="A603AB"/>
                    </a:gs>
                    <a:gs pos="12000">
                      <a:srgbClr val="E81766"/>
                    </a:gs>
                    <a:gs pos="27000">
                      <a:srgbClr val="EE3F17"/>
                    </a:gs>
                    <a:gs pos="48000">
                      <a:srgbClr val="FFFF00"/>
                    </a:gs>
                    <a:gs pos="64999">
                      <a:srgbClr val="1A8D48"/>
                    </a:gs>
                    <a:gs pos="78999">
                      <a:srgbClr val="0819FB"/>
                    </a:gs>
                    <a:gs pos="100000">
                      <a:srgbClr val="A603AB"/>
                    </a:gs>
                  </a:gsLst>
                  <a:lin ang="0" scaled="1"/>
                </a:gradFill>
                <a:effectLst>
                  <a:outerShdw dist="35921" dir="2700000" sy="50000" kx="2115830" algn="bl" rotWithShape="0">
                    <a:srgbClr val="C0C0C0"/>
                  </a:outerShdw>
                </a:effectLst>
                <a:latin typeface="隶书" panose="02010509060101010101" pitchFamily="49" charset="-122"/>
                <a:ea typeface="隶书" panose="02010509060101010101" pitchFamily="49" charset="-122"/>
              </a:rPr>
              <a:t>请你欣赏</a:t>
            </a:r>
          </a:p>
        </p:txBody>
      </p:sp>
      <p:pic>
        <p:nvPicPr>
          <p:cNvPr id="14341" name="Picture 1029" descr="鱼塘捕鱼">
            <a:extLst>
              <a:ext uri="{FF2B5EF4-FFF2-40B4-BE49-F238E27FC236}">
                <a16:creationId xmlns:a16="http://schemas.microsoft.com/office/drawing/2014/main" id="{40A3C152-0557-433F-860B-297E0BDC68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1458" r="6250"/>
          <a:stretch>
            <a:fillRect/>
          </a:stretch>
        </p:blipFill>
        <p:spPr bwMode="auto">
          <a:xfrm>
            <a:off x="1295400" y="1066800"/>
            <a:ext cx="6705600"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4" name="Picture 1030" descr="海上捕鱼">
            <a:extLst>
              <a:ext uri="{FF2B5EF4-FFF2-40B4-BE49-F238E27FC236}">
                <a16:creationId xmlns:a16="http://schemas.microsoft.com/office/drawing/2014/main" id="{366CD653-2F47-4B3C-B3FF-BC9C5A4EA1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2942"/>
          <a:stretch>
            <a:fillRect/>
          </a:stretch>
        </p:blipFill>
        <p:spPr bwMode="auto">
          <a:xfrm>
            <a:off x="914400" y="1066800"/>
            <a:ext cx="7315200"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6" name="Picture 1032" descr="A2013">
            <a:extLst>
              <a:ext uri="{FF2B5EF4-FFF2-40B4-BE49-F238E27FC236}">
                <a16:creationId xmlns:a16="http://schemas.microsoft.com/office/drawing/2014/main" id="{746BFFD3-6A64-4277-8647-7DAC9C2CF81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4400" y="1066800"/>
            <a:ext cx="7315200"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7" presetClass="entr" presetSubtype="10" fill="hold" nodeType="clickEffect">
                                  <p:stCondLst>
                                    <p:cond delay="0"/>
                                  </p:stCondLst>
                                  <p:childTnLst>
                                    <p:set>
                                      <p:cBhvr>
                                        <p:cTn id="6" dur="1" fill="hold">
                                          <p:stCondLst>
                                            <p:cond delay="0"/>
                                          </p:stCondLst>
                                        </p:cTn>
                                        <p:tgtEl>
                                          <p:spTgt spid="32774"/>
                                        </p:tgtEl>
                                        <p:attrNameLst>
                                          <p:attrName>style.visibility</p:attrName>
                                        </p:attrNameLst>
                                      </p:cBhvr>
                                      <p:to>
                                        <p:strVal val="visible"/>
                                      </p:to>
                                    </p:set>
                                    <p:anim calcmode="lin" valueType="num">
                                      <p:cBhvr>
                                        <p:cTn id="7" dur="500" fill="hold"/>
                                        <p:tgtEl>
                                          <p:spTgt spid="32774"/>
                                        </p:tgtEl>
                                        <p:attrNameLst>
                                          <p:attrName>ppt_w</p:attrName>
                                        </p:attrNameLst>
                                      </p:cBhvr>
                                      <p:tavLst>
                                        <p:tav tm="0">
                                          <p:val>
                                            <p:fltVal val="0"/>
                                          </p:val>
                                        </p:tav>
                                        <p:tav tm="100000">
                                          <p:val>
                                            <p:strVal val="#ppt_w"/>
                                          </p:val>
                                        </p:tav>
                                      </p:tavLst>
                                    </p:anim>
                                    <p:anim calcmode="lin" valueType="num">
                                      <p:cBhvr>
                                        <p:cTn id="8" dur="500" fill="hold"/>
                                        <p:tgtEl>
                                          <p:spTgt spid="32774"/>
                                        </p:tgtEl>
                                        <p:attrNameLst>
                                          <p:attrName>ppt_h</p:attrName>
                                        </p:attrNameLst>
                                      </p:cBhvr>
                                      <p:tavLst>
                                        <p:tav tm="0">
                                          <p:val>
                                            <p:strVal val="#ppt_h"/>
                                          </p:val>
                                        </p:tav>
                                        <p:tav tm="100000">
                                          <p:val>
                                            <p:strVal val="#ppt_h"/>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2" presetClass="entr" presetSubtype="2" fill="hold" nodeType="clickEffect">
                                  <p:stCondLst>
                                    <p:cond delay="0"/>
                                  </p:stCondLst>
                                  <p:childTnLst>
                                    <p:set>
                                      <p:cBhvr>
                                        <p:cTn id="12" dur="1" fill="hold">
                                          <p:stCondLst>
                                            <p:cond delay="0"/>
                                          </p:stCondLst>
                                        </p:cTn>
                                        <p:tgtEl>
                                          <p:spTgt spid="32776"/>
                                        </p:tgtEl>
                                        <p:attrNameLst>
                                          <p:attrName>style.visibility</p:attrName>
                                        </p:attrNameLst>
                                      </p:cBhvr>
                                      <p:to>
                                        <p:strVal val="visible"/>
                                      </p:to>
                                    </p:set>
                                    <p:animEffect transition="in" filter="wipe(right)">
                                      <p:cBhvr>
                                        <p:cTn id="13" dur="500"/>
                                        <p:tgtEl>
                                          <p:spTgt spid="327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362" name="Picture 12" descr="树边">
            <a:extLst>
              <a:ext uri="{FF2B5EF4-FFF2-40B4-BE49-F238E27FC236}">
                <a16:creationId xmlns:a16="http://schemas.microsoft.com/office/drawing/2014/main" id="{DE347E94-69FD-46D9-8FE6-A6CFC1A41D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8" name="Text Box 2">
            <a:extLst>
              <a:ext uri="{FF2B5EF4-FFF2-40B4-BE49-F238E27FC236}">
                <a16:creationId xmlns:a16="http://schemas.microsoft.com/office/drawing/2014/main" id="{90A13CAF-F289-4D9C-8FFE-E21BEFD14CB7}"/>
              </a:ext>
            </a:extLst>
          </p:cNvPr>
          <p:cNvSpPr txBox="1">
            <a:spLocks noChangeArrowheads="1"/>
          </p:cNvSpPr>
          <p:nvPr/>
        </p:nvSpPr>
        <p:spPr bwMode="auto">
          <a:xfrm>
            <a:off x="457200" y="1676400"/>
            <a:ext cx="2862263" cy="519113"/>
          </a:xfrm>
          <a:prstGeom prst="rect">
            <a:avLst/>
          </a:prstGeom>
          <a:noFill/>
          <a:ln w="9525">
            <a:noFill/>
            <a:miter lim="800000"/>
            <a:headEnd/>
            <a:tailEnd/>
          </a:ln>
          <a:effectLst/>
        </p:spPr>
        <p:txBody>
          <a:bodyPr wrap="none">
            <a:spAutoFit/>
          </a:bodyPr>
          <a:lstStyle/>
          <a:p>
            <a:pPr>
              <a:defRPr/>
            </a:pPr>
            <a:r>
              <a:rPr lang="en-US" altLang="zh-CN" sz="2800">
                <a:effectLst>
                  <a:outerShdw blurRad="38100" dist="38100" dir="2700000" algn="tl">
                    <a:srgbClr val="C0C0C0"/>
                  </a:outerShdw>
                </a:effectLst>
                <a:ea typeface="黑体" pitchFamily="2" charset="-122"/>
              </a:rPr>
              <a:t>1</a:t>
            </a:r>
            <a:r>
              <a:rPr lang="zh-CN" altLang="en-US" sz="2800">
                <a:effectLst>
                  <a:outerShdw blurRad="38100" dist="38100" dir="2700000" algn="tl">
                    <a:srgbClr val="C0C0C0"/>
                  </a:outerShdw>
                </a:effectLst>
                <a:ea typeface="黑体" pitchFamily="2" charset="-122"/>
              </a:rPr>
              <a:t>、农业的概念：</a:t>
            </a:r>
          </a:p>
        </p:txBody>
      </p:sp>
      <p:sp>
        <p:nvSpPr>
          <p:cNvPr id="4100" name="Text Box 4">
            <a:extLst>
              <a:ext uri="{FF2B5EF4-FFF2-40B4-BE49-F238E27FC236}">
                <a16:creationId xmlns:a16="http://schemas.microsoft.com/office/drawing/2014/main" id="{49A77072-8BEC-4E59-8B80-375E9EE32955}"/>
              </a:ext>
            </a:extLst>
          </p:cNvPr>
          <p:cNvSpPr txBox="1">
            <a:spLocks noChangeArrowheads="1"/>
          </p:cNvSpPr>
          <p:nvPr/>
        </p:nvSpPr>
        <p:spPr bwMode="auto">
          <a:xfrm>
            <a:off x="533400" y="2743200"/>
            <a:ext cx="8534400" cy="3081338"/>
          </a:xfrm>
          <a:prstGeom prst="rect">
            <a:avLst/>
          </a:prstGeom>
          <a:noFill/>
          <a:ln w="9525">
            <a:noFill/>
            <a:miter lim="800000"/>
            <a:headEnd/>
            <a:tailEnd/>
          </a:ln>
          <a:effectLst/>
        </p:spPr>
        <p:txBody>
          <a:bodyPr>
            <a:spAutoFit/>
          </a:bodyPr>
          <a:lstStyle/>
          <a:p>
            <a:pPr>
              <a:defRPr/>
            </a:pPr>
            <a:r>
              <a:rPr lang="en-US" altLang="zh-CN" sz="2800" dirty="0">
                <a:effectLst>
                  <a:outerShdw blurRad="38100" dist="38100" dir="2700000" algn="tl">
                    <a:srgbClr val="000000">
                      <a:alpha val="43137"/>
                    </a:srgbClr>
                  </a:outerShdw>
                </a:effectLst>
                <a:ea typeface="黑体" pitchFamily="2" charset="-122"/>
              </a:rPr>
              <a:t>2</a:t>
            </a:r>
            <a:r>
              <a:rPr lang="zh-CN" altLang="en-US" sz="2800" dirty="0">
                <a:effectLst>
                  <a:outerShdw blurRad="38100" dist="38100" dir="2700000" algn="tl">
                    <a:srgbClr val="000000">
                      <a:alpha val="43137"/>
                    </a:srgbClr>
                  </a:outerShdw>
                </a:effectLst>
                <a:ea typeface="黑体" pitchFamily="2" charset="-122"/>
              </a:rPr>
              <a:t>、按照劳动对象的不同，农业可包括   </a:t>
            </a:r>
            <a:r>
              <a:rPr lang="zh-CN" altLang="en-US" sz="2800" u="sng" dirty="0">
                <a:effectLst>
                  <a:outerShdw blurRad="38100" dist="38100" dir="2700000" algn="tl">
                    <a:srgbClr val="000000">
                      <a:alpha val="43137"/>
                    </a:srgbClr>
                  </a:outerShdw>
                </a:effectLst>
                <a:ea typeface="黑体" pitchFamily="2" charset="-122"/>
              </a:rPr>
              <a:t> </a:t>
            </a:r>
            <a:endParaRPr lang="zh-CN" altLang="en-US" sz="2800" dirty="0">
              <a:effectLst>
                <a:outerShdw blurRad="38100" dist="38100" dir="2700000" algn="tl">
                  <a:srgbClr val="000000">
                    <a:alpha val="43137"/>
                  </a:srgbClr>
                </a:outerShdw>
              </a:effectLst>
              <a:ea typeface="黑体" pitchFamily="2" charset="-122"/>
            </a:endParaRPr>
          </a:p>
          <a:p>
            <a:pPr>
              <a:defRPr/>
            </a:pPr>
            <a:r>
              <a:rPr lang="zh-CN" altLang="en-US" sz="2800" dirty="0">
                <a:effectLst>
                  <a:outerShdw blurRad="38100" dist="38100" dir="2700000" algn="tl">
                    <a:srgbClr val="000000">
                      <a:alpha val="43137"/>
                    </a:srgbClr>
                  </a:outerShdw>
                </a:effectLst>
                <a:ea typeface="黑体" pitchFamily="2" charset="-122"/>
              </a:rPr>
              <a:t>      </a:t>
            </a:r>
            <a:r>
              <a:rPr lang="zh-CN" altLang="en-US" sz="2800" u="sng" dirty="0">
                <a:effectLst>
                  <a:outerShdw blurRad="38100" dist="38100" dir="2700000" algn="tl">
                    <a:srgbClr val="000000">
                      <a:alpha val="43137"/>
                    </a:srgbClr>
                  </a:outerShdw>
                </a:effectLst>
                <a:ea typeface="黑体" pitchFamily="2" charset="-122"/>
              </a:rPr>
              <a:t>                   </a:t>
            </a:r>
            <a:r>
              <a:rPr lang="zh-CN" altLang="en-US" sz="2800" dirty="0">
                <a:effectLst>
                  <a:outerShdw blurRad="38100" dist="38100" dir="2700000" algn="tl">
                    <a:srgbClr val="000000">
                      <a:alpha val="43137"/>
                    </a:srgbClr>
                  </a:outerShdw>
                </a:effectLst>
                <a:ea typeface="黑体" pitchFamily="2" charset="-122"/>
              </a:rPr>
              <a:t>、</a:t>
            </a:r>
            <a:r>
              <a:rPr lang="zh-CN" altLang="en-US" sz="2800" u="sng" dirty="0">
                <a:effectLst>
                  <a:outerShdw blurRad="38100" dist="38100" dir="2700000" algn="tl">
                    <a:srgbClr val="000000">
                      <a:alpha val="43137"/>
                    </a:srgbClr>
                  </a:outerShdw>
                </a:effectLst>
                <a:ea typeface="黑体" pitchFamily="2" charset="-122"/>
              </a:rPr>
              <a:t>               </a:t>
            </a:r>
            <a:r>
              <a:rPr lang="zh-CN" altLang="en-US" sz="2800" dirty="0">
                <a:effectLst>
                  <a:outerShdw blurRad="38100" dist="38100" dir="2700000" algn="tl">
                    <a:srgbClr val="000000">
                      <a:alpha val="43137"/>
                    </a:srgbClr>
                  </a:outerShdw>
                </a:effectLst>
                <a:ea typeface="黑体" pitchFamily="2" charset="-122"/>
              </a:rPr>
              <a:t>、</a:t>
            </a:r>
            <a:r>
              <a:rPr lang="zh-CN" altLang="en-US" sz="2800" u="sng" dirty="0">
                <a:effectLst>
                  <a:outerShdw blurRad="38100" dist="38100" dir="2700000" algn="tl">
                    <a:srgbClr val="000000">
                      <a:alpha val="43137"/>
                    </a:srgbClr>
                  </a:outerShdw>
                </a:effectLst>
                <a:ea typeface="黑体" pitchFamily="2" charset="-122"/>
              </a:rPr>
              <a:t>               </a:t>
            </a:r>
            <a:r>
              <a:rPr lang="zh-CN" altLang="en-US" sz="2800" dirty="0">
                <a:effectLst>
                  <a:outerShdw blurRad="38100" dist="38100" dir="2700000" algn="tl">
                    <a:srgbClr val="000000">
                      <a:alpha val="43137"/>
                    </a:srgbClr>
                  </a:outerShdw>
                </a:effectLst>
                <a:ea typeface="黑体" pitchFamily="2" charset="-122"/>
              </a:rPr>
              <a:t>、</a:t>
            </a:r>
            <a:r>
              <a:rPr lang="zh-CN" altLang="en-US" sz="2800" u="sng" dirty="0">
                <a:effectLst>
                  <a:outerShdw blurRad="38100" dist="38100" dir="2700000" algn="tl">
                    <a:srgbClr val="000000">
                      <a:alpha val="43137"/>
                    </a:srgbClr>
                  </a:outerShdw>
                </a:effectLst>
                <a:ea typeface="黑体" pitchFamily="2" charset="-122"/>
              </a:rPr>
              <a:t>             </a:t>
            </a:r>
            <a:r>
              <a:rPr lang="zh-CN" altLang="en-US" sz="2800" dirty="0">
                <a:effectLst>
                  <a:outerShdw blurRad="38100" dist="38100" dir="2700000" algn="tl">
                    <a:srgbClr val="000000">
                      <a:alpha val="43137"/>
                    </a:srgbClr>
                  </a:outerShdw>
                </a:effectLst>
                <a:ea typeface="黑体" pitchFamily="2" charset="-122"/>
              </a:rPr>
              <a:t>等部门。</a:t>
            </a:r>
          </a:p>
          <a:p>
            <a:pPr>
              <a:defRPr/>
            </a:pPr>
            <a:r>
              <a:rPr lang="zh-CN" altLang="en-US" sz="2800" dirty="0">
                <a:effectLst>
                  <a:outerShdw blurRad="38100" dist="38100" dir="2700000" algn="tl">
                    <a:srgbClr val="000000">
                      <a:alpha val="43137"/>
                    </a:srgbClr>
                  </a:outerShdw>
                </a:effectLst>
                <a:ea typeface="黑体" pitchFamily="2" charset="-122"/>
              </a:rPr>
              <a:t>      种棉花、种花生属于</a:t>
            </a:r>
            <a:r>
              <a:rPr lang="zh-CN" altLang="en-US" sz="2800" u="sng" dirty="0">
                <a:effectLst>
                  <a:outerShdw blurRad="38100" dist="38100" dir="2700000" algn="tl">
                    <a:srgbClr val="000000">
                      <a:alpha val="43137"/>
                    </a:srgbClr>
                  </a:outerShdw>
                </a:effectLst>
                <a:ea typeface="黑体" pitchFamily="2" charset="-122"/>
              </a:rPr>
              <a:t>                </a:t>
            </a:r>
            <a:r>
              <a:rPr lang="zh-CN" altLang="en-US" sz="2800" dirty="0">
                <a:effectLst>
                  <a:outerShdw blurRad="38100" dist="38100" dir="2700000" algn="tl">
                    <a:srgbClr val="000000">
                      <a:alpha val="43137"/>
                    </a:srgbClr>
                  </a:outerShdw>
                </a:effectLst>
                <a:ea typeface="黑体" pitchFamily="2" charset="-122"/>
              </a:rPr>
              <a:t>部门。</a:t>
            </a:r>
          </a:p>
          <a:p>
            <a:pPr>
              <a:defRPr/>
            </a:pPr>
            <a:r>
              <a:rPr lang="zh-CN" altLang="en-US" sz="2800" dirty="0">
                <a:effectLst>
                  <a:outerShdw blurRad="38100" dist="38100" dir="2700000" algn="tl">
                    <a:srgbClr val="000000">
                      <a:alpha val="43137"/>
                    </a:srgbClr>
                  </a:outerShdw>
                </a:effectLst>
                <a:ea typeface="黑体" pitchFamily="2" charset="-122"/>
              </a:rPr>
              <a:t>      种茶、种毛竹属于</a:t>
            </a:r>
            <a:r>
              <a:rPr lang="zh-CN" altLang="en-US" sz="2800" u="sng" dirty="0">
                <a:effectLst>
                  <a:outerShdw blurRad="38100" dist="38100" dir="2700000" algn="tl">
                    <a:srgbClr val="000000">
                      <a:alpha val="43137"/>
                    </a:srgbClr>
                  </a:outerShdw>
                </a:effectLst>
                <a:ea typeface="黑体" pitchFamily="2" charset="-122"/>
              </a:rPr>
              <a:t>                </a:t>
            </a:r>
            <a:r>
              <a:rPr lang="zh-CN" altLang="en-US" sz="2800" dirty="0">
                <a:effectLst>
                  <a:outerShdw blurRad="38100" dist="38100" dir="2700000" algn="tl">
                    <a:srgbClr val="000000">
                      <a:alpha val="43137"/>
                    </a:srgbClr>
                  </a:outerShdw>
                </a:effectLst>
                <a:ea typeface="黑体" pitchFamily="2" charset="-122"/>
              </a:rPr>
              <a:t>部门。</a:t>
            </a:r>
          </a:p>
          <a:p>
            <a:pPr>
              <a:defRPr/>
            </a:pPr>
            <a:r>
              <a:rPr lang="zh-CN" altLang="en-US" sz="2800" dirty="0">
                <a:effectLst>
                  <a:outerShdw blurRad="38100" dist="38100" dir="2700000" algn="tl">
                    <a:srgbClr val="000000">
                      <a:alpha val="43137"/>
                    </a:srgbClr>
                  </a:outerShdw>
                </a:effectLst>
                <a:ea typeface="黑体" pitchFamily="2" charset="-122"/>
              </a:rPr>
              <a:t>      养虾、养蟹属于</a:t>
            </a:r>
            <a:r>
              <a:rPr lang="zh-CN" altLang="en-US" sz="2800" u="sng" dirty="0">
                <a:effectLst>
                  <a:outerShdw blurRad="38100" dist="38100" dir="2700000" algn="tl">
                    <a:srgbClr val="000000">
                      <a:alpha val="43137"/>
                    </a:srgbClr>
                  </a:outerShdw>
                </a:effectLst>
                <a:ea typeface="黑体" pitchFamily="2" charset="-122"/>
              </a:rPr>
              <a:t>                </a:t>
            </a:r>
            <a:r>
              <a:rPr lang="zh-CN" altLang="en-US" sz="2800" dirty="0">
                <a:effectLst>
                  <a:outerShdw blurRad="38100" dist="38100" dir="2700000" algn="tl">
                    <a:srgbClr val="000000">
                      <a:alpha val="43137"/>
                    </a:srgbClr>
                  </a:outerShdw>
                </a:effectLst>
                <a:ea typeface="黑体" pitchFamily="2" charset="-122"/>
              </a:rPr>
              <a:t>部门。</a:t>
            </a:r>
          </a:p>
          <a:p>
            <a:pPr>
              <a:defRPr/>
            </a:pPr>
            <a:r>
              <a:rPr lang="zh-CN" altLang="en-US" sz="2800" dirty="0">
                <a:effectLst>
                  <a:outerShdw blurRad="38100" dist="38100" dir="2700000" algn="tl">
                    <a:srgbClr val="000000">
                      <a:alpha val="43137"/>
                    </a:srgbClr>
                  </a:outerShdw>
                </a:effectLst>
                <a:ea typeface="黑体" pitchFamily="2" charset="-122"/>
              </a:rPr>
              <a:t>      养鸡、养猪属于</a:t>
            </a:r>
            <a:r>
              <a:rPr lang="zh-CN" altLang="en-US" sz="2800" u="sng" dirty="0">
                <a:effectLst>
                  <a:outerShdw blurRad="38100" dist="38100" dir="2700000" algn="tl">
                    <a:srgbClr val="000000">
                      <a:alpha val="43137"/>
                    </a:srgbClr>
                  </a:outerShdw>
                </a:effectLst>
                <a:ea typeface="黑体" pitchFamily="2" charset="-122"/>
              </a:rPr>
              <a:t>                </a:t>
            </a:r>
            <a:r>
              <a:rPr lang="zh-CN" altLang="en-US" sz="2800" dirty="0">
                <a:effectLst>
                  <a:outerShdw blurRad="38100" dist="38100" dir="2700000" algn="tl">
                    <a:srgbClr val="000000">
                      <a:alpha val="43137"/>
                    </a:srgbClr>
                  </a:outerShdw>
                </a:effectLst>
                <a:ea typeface="黑体" pitchFamily="2" charset="-122"/>
              </a:rPr>
              <a:t>部门。</a:t>
            </a:r>
          </a:p>
          <a:p>
            <a:pPr>
              <a:defRPr/>
            </a:pPr>
            <a:r>
              <a:rPr lang="zh-CN" altLang="en-US" sz="2800" dirty="0">
                <a:effectLst>
                  <a:outerShdw blurRad="38100" dist="38100" dir="2700000" algn="tl">
                    <a:srgbClr val="000000">
                      <a:alpha val="43137"/>
                    </a:srgbClr>
                  </a:outerShdw>
                </a:effectLst>
                <a:ea typeface="黑体" pitchFamily="2" charset="-122"/>
              </a:rPr>
              <a:t>      </a:t>
            </a:r>
          </a:p>
        </p:txBody>
      </p:sp>
      <p:sp>
        <p:nvSpPr>
          <p:cNvPr id="4101" name="Text Box 5">
            <a:extLst>
              <a:ext uri="{FF2B5EF4-FFF2-40B4-BE49-F238E27FC236}">
                <a16:creationId xmlns:a16="http://schemas.microsoft.com/office/drawing/2014/main" id="{F2707974-A17C-44D7-AFF0-0AB266CEEAB4}"/>
              </a:ext>
            </a:extLst>
          </p:cNvPr>
          <p:cNvSpPr txBox="1">
            <a:spLocks noChangeArrowheads="1"/>
          </p:cNvSpPr>
          <p:nvPr/>
        </p:nvSpPr>
        <p:spPr bwMode="auto">
          <a:xfrm>
            <a:off x="1752600" y="914400"/>
            <a:ext cx="4279900" cy="579438"/>
          </a:xfrm>
          <a:prstGeom prst="rect">
            <a:avLst/>
          </a:prstGeom>
          <a:noFill/>
          <a:ln w="9525">
            <a:noFill/>
            <a:miter lim="800000"/>
            <a:headEnd/>
            <a:tailEnd/>
          </a:ln>
          <a:effectLst/>
        </p:spPr>
        <p:txBody>
          <a:bodyPr wrap="none">
            <a:spAutoFit/>
          </a:bodyPr>
          <a:lstStyle/>
          <a:p>
            <a:pPr>
              <a:defRPr/>
            </a:pPr>
            <a:r>
              <a:rPr lang="zh-CN" altLang="en-US" dirty="0">
                <a:solidFill>
                  <a:srgbClr val="002060"/>
                </a:solidFill>
                <a:effectLst>
                  <a:outerShdw blurRad="38100" dist="38100" dir="2700000" algn="tl">
                    <a:srgbClr val="000000">
                      <a:alpha val="43137"/>
                    </a:srgbClr>
                  </a:outerShdw>
                </a:effectLst>
                <a:ea typeface="黑体" pitchFamily="2" charset="-122"/>
              </a:rPr>
              <a:t>你理解的农业是什么？</a:t>
            </a:r>
          </a:p>
        </p:txBody>
      </p:sp>
      <p:sp>
        <p:nvSpPr>
          <p:cNvPr id="4105" name="Text Box 9">
            <a:extLst>
              <a:ext uri="{FF2B5EF4-FFF2-40B4-BE49-F238E27FC236}">
                <a16:creationId xmlns:a16="http://schemas.microsoft.com/office/drawing/2014/main" id="{FBDB7DBD-292D-4324-84F6-712CC01B2E43}"/>
              </a:ext>
            </a:extLst>
          </p:cNvPr>
          <p:cNvSpPr txBox="1">
            <a:spLocks noChangeArrowheads="1"/>
          </p:cNvSpPr>
          <p:nvPr/>
        </p:nvSpPr>
        <p:spPr bwMode="auto">
          <a:xfrm>
            <a:off x="1270000" y="3124200"/>
            <a:ext cx="6053138" cy="523875"/>
          </a:xfrm>
          <a:prstGeom prst="rect">
            <a:avLst/>
          </a:prstGeom>
          <a:noFill/>
          <a:ln w="9525">
            <a:noFill/>
            <a:miter lim="800000"/>
            <a:headEnd/>
            <a:tailEnd/>
          </a:ln>
          <a:effectLst/>
        </p:spPr>
        <p:txBody>
          <a:bodyPr wrap="none">
            <a:spAutoFit/>
          </a:bodyPr>
          <a:lstStyle/>
          <a:p>
            <a:pPr>
              <a:defRPr/>
            </a:pPr>
            <a:r>
              <a:rPr lang="zh-CN" altLang="en-US" sz="2800" dirty="0">
                <a:solidFill>
                  <a:srgbClr val="002060"/>
                </a:solidFill>
                <a:effectLst>
                  <a:outerShdw blurRad="38100" dist="38100" dir="2700000" algn="tl">
                    <a:srgbClr val="000000">
                      <a:alpha val="43137"/>
                    </a:srgbClr>
                  </a:outerShdw>
                </a:effectLst>
                <a:ea typeface="黑体" pitchFamily="2" charset="-122"/>
              </a:rPr>
              <a:t>种植业         畜牧业         林业           渔业</a:t>
            </a:r>
          </a:p>
        </p:txBody>
      </p:sp>
      <p:sp>
        <p:nvSpPr>
          <p:cNvPr id="4106" name="Text Box 10">
            <a:extLst>
              <a:ext uri="{FF2B5EF4-FFF2-40B4-BE49-F238E27FC236}">
                <a16:creationId xmlns:a16="http://schemas.microsoft.com/office/drawing/2014/main" id="{CAC02EB1-D735-4F22-996D-7397F981FFF7}"/>
              </a:ext>
            </a:extLst>
          </p:cNvPr>
          <p:cNvSpPr txBox="1">
            <a:spLocks noChangeArrowheads="1"/>
          </p:cNvSpPr>
          <p:nvPr/>
        </p:nvSpPr>
        <p:spPr bwMode="auto">
          <a:xfrm>
            <a:off x="4500563" y="3573463"/>
            <a:ext cx="1255712" cy="519112"/>
          </a:xfrm>
          <a:prstGeom prst="rect">
            <a:avLst/>
          </a:prstGeom>
          <a:noFill/>
          <a:ln w="9525">
            <a:noFill/>
            <a:miter lim="800000"/>
            <a:headEnd/>
            <a:tailEnd/>
          </a:ln>
        </p:spPr>
        <p:txBody>
          <a:bodyPr>
            <a:spAutoFit/>
          </a:bodyPr>
          <a:lstStyle/>
          <a:p>
            <a:pPr>
              <a:defRPr/>
            </a:pPr>
            <a:r>
              <a:rPr lang="zh-CN" altLang="en-US" sz="2800" dirty="0">
                <a:solidFill>
                  <a:srgbClr val="002060"/>
                </a:solidFill>
                <a:effectLst>
                  <a:outerShdw blurRad="38100" dist="38100" dir="2700000" algn="tl">
                    <a:srgbClr val="000000">
                      <a:alpha val="43137"/>
                    </a:srgbClr>
                  </a:outerShdw>
                </a:effectLst>
                <a:ea typeface="黑体" pitchFamily="2" charset="-122"/>
              </a:rPr>
              <a:t>种植业</a:t>
            </a:r>
          </a:p>
        </p:txBody>
      </p:sp>
      <p:sp>
        <p:nvSpPr>
          <p:cNvPr id="4115" name="Text Box 19">
            <a:extLst>
              <a:ext uri="{FF2B5EF4-FFF2-40B4-BE49-F238E27FC236}">
                <a16:creationId xmlns:a16="http://schemas.microsoft.com/office/drawing/2014/main" id="{3608B744-C453-4FB4-A8C4-00D834F1DAA5}"/>
              </a:ext>
            </a:extLst>
          </p:cNvPr>
          <p:cNvSpPr txBox="1">
            <a:spLocks noChangeArrowheads="1"/>
          </p:cNvSpPr>
          <p:nvPr/>
        </p:nvSpPr>
        <p:spPr bwMode="auto">
          <a:xfrm>
            <a:off x="4427538" y="3933825"/>
            <a:ext cx="898525" cy="519113"/>
          </a:xfrm>
          <a:prstGeom prst="rect">
            <a:avLst/>
          </a:prstGeom>
          <a:noFill/>
          <a:ln w="9525">
            <a:noFill/>
            <a:miter lim="800000"/>
            <a:headEnd/>
            <a:tailEnd/>
          </a:ln>
          <a:effectLst/>
        </p:spPr>
        <p:txBody>
          <a:bodyPr wrap="none">
            <a:spAutoFit/>
          </a:bodyPr>
          <a:lstStyle/>
          <a:p>
            <a:pPr>
              <a:defRPr/>
            </a:pPr>
            <a:r>
              <a:rPr lang="zh-CN" altLang="en-US" sz="2800">
                <a:solidFill>
                  <a:srgbClr val="002060"/>
                </a:solidFill>
                <a:effectLst>
                  <a:outerShdw blurRad="38100" dist="38100" dir="2700000" algn="tl">
                    <a:srgbClr val="000000">
                      <a:alpha val="43137"/>
                    </a:srgbClr>
                  </a:outerShdw>
                </a:effectLst>
                <a:ea typeface="黑体" pitchFamily="2" charset="-122"/>
              </a:rPr>
              <a:t>林业</a:t>
            </a:r>
          </a:p>
        </p:txBody>
      </p:sp>
      <p:sp>
        <p:nvSpPr>
          <p:cNvPr id="4116" name="Text Box 20">
            <a:extLst>
              <a:ext uri="{FF2B5EF4-FFF2-40B4-BE49-F238E27FC236}">
                <a16:creationId xmlns:a16="http://schemas.microsoft.com/office/drawing/2014/main" id="{F1376062-418C-4B22-9B72-2DA30D1AA98A}"/>
              </a:ext>
            </a:extLst>
          </p:cNvPr>
          <p:cNvSpPr txBox="1">
            <a:spLocks noChangeArrowheads="1"/>
          </p:cNvSpPr>
          <p:nvPr/>
        </p:nvSpPr>
        <p:spPr bwMode="auto">
          <a:xfrm>
            <a:off x="4067175" y="4437063"/>
            <a:ext cx="898525" cy="519112"/>
          </a:xfrm>
          <a:prstGeom prst="rect">
            <a:avLst/>
          </a:prstGeom>
          <a:noFill/>
          <a:ln w="9525">
            <a:noFill/>
            <a:miter lim="800000"/>
            <a:headEnd/>
            <a:tailEnd/>
          </a:ln>
          <a:effectLst/>
        </p:spPr>
        <p:txBody>
          <a:bodyPr wrap="none">
            <a:spAutoFit/>
          </a:bodyPr>
          <a:lstStyle/>
          <a:p>
            <a:pPr>
              <a:defRPr/>
            </a:pPr>
            <a:r>
              <a:rPr lang="zh-CN" altLang="en-US" sz="2800">
                <a:solidFill>
                  <a:srgbClr val="002060"/>
                </a:solidFill>
                <a:effectLst>
                  <a:outerShdw blurRad="38100" dist="38100" dir="2700000" algn="tl">
                    <a:srgbClr val="000000">
                      <a:alpha val="43137"/>
                    </a:srgbClr>
                  </a:outerShdw>
                </a:effectLst>
                <a:ea typeface="黑体" pitchFamily="2" charset="-122"/>
              </a:rPr>
              <a:t>渔业</a:t>
            </a:r>
          </a:p>
        </p:txBody>
      </p:sp>
      <p:sp>
        <p:nvSpPr>
          <p:cNvPr id="4117" name="Text Box 21">
            <a:extLst>
              <a:ext uri="{FF2B5EF4-FFF2-40B4-BE49-F238E27FC236}">
                <a16:creationId xmlns:a16="http://schemas.microsoft.com/office/drawing/2014/main" id="{92CA079B-1789-40C8-9F7A-BE6CB57A7F94}"/>
              </a:ext>
            </a:extLst>
          </p:cNvPr>
          <p:cNvSpPr txBox="1">
            <a:spLocks noChangeArrowheads="1"/>
          </p:cNvSpPr>
          <p:nvPr/>
        </p:nvSpPr>
        <p:spPr bwMode="auto">
          <a:xfrm>
            <a:off x="3779838" y="4797425"/>
            <a:ext cx="1255712" cy="519113"/>
          </a:xfrm>
          <a:prstGeom prst="rect">
            <a:avLst/>
          </a:prstGeom>
          <a:noFill/>
          <a:ln w="9525">
            <a:noFill/>
            <a:miter lim="800000"/>
            <a:headEnd/>
            <a:tailEnd/>
          </a:ln>
          <a:effectLst/>
        </p:spPr>
        <p:txBody>
          <a:bodyPr wrap="none">
            <a:spAutoFit/>
          </a:bodyPr>
          <a:lstStyle/>
          <a:p>
            <a:pPr>
              <a:defRPr/>
            </a:pPr>
            <a:r>
              <a:rPr lang="zh-CN" altLang="en-US" sz="2800">
                <a:solidFill>
                  <a:srgbClr val="002060"/>
                </a:solidFill>
                <a:effectLst>
                  <a:outerShdw blurRad="38100" dist="38100" dir="2700000" algn="tl">
                    <a:srgbClr val="000000">
                      <a:alpha val="43137"/>
                    </a:srgbClr>
                  </a:outerShdw>
                </a:effectLst>
                <a:ea typeface="黑体" pitchFamily="2" charset="-122"/>
              </a:rPr>
              <a:t>畜牧业</a:t>
            </a:r>
          </a:p>
        </p:txBody>
      </p:sp>
      <p:sp>
        <p:nvSpPr>
          <p:cNvPr id="52228" name="Text Box 4">
            <a:extLst>
              <a:ext uri="{FF2B5EF4-FFF2-40B4-BE49-F238E27FC236}">
                <a16:creationId xmlns:a16="http://schemas.microsoft.com/office/drawing/2014/main" id="{DE6D8F2E-B5AE-446E-AC6F-2BF6EFE34629}"/>
              </a:ext>
            </a:extLst>
          </p:cNvPr>
          <p:cNvSpPr txBox="1">
            <a:spLocks noChangeArrowheads="1"/>
          </p:cNvSpPr>
          <p:nvPr/>
        </p:nvSpPr>
        <p:spPr bwMode="auto">
          <a:xfrm>
            <a:off x="1258888" y="1620838"/>
            <a:ext cx="7604125" cy="944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3200" b="1">
                <a:solidFill>
                  <a:srgbClr val="0000CC"/>
                </a:solidFill>
                <a:latin typeface="Times New Roman" panose="02020603050405020304" pitchFamily="18" charset="0"/>
                <a:ea typeface="黑体" panose="02010609060101010101" pitchFamily="49" charset="-122"/>
              </a:defRPr>
            </a:lvl1pPr>
            <a:lvl2pPr marL="742950" indent="-285750" eaLnBrk="0" hangingPunct="0">
              <a:defRPr kumimoji="1" sz="3200" b="1">
                <a:solidFill>
                  <a:srgbClr val="0000CC"/>
                </a:solidFill>
                <a:latin typeface="Times New Roman" panose="02020603050405020304" pitchFamily="18" charset="0"/>
                <a:ea typeface="黑体" panose="02010609060101010101" pitchFamily="49" charset="-122"/>
              </a:defRPr>
            </a:lvl2pPr>
            <a:lvl3pPr marL="1143000" indent="-228600" eaLnBrk="0" hangingPunct="0">
              <a:defRPr kumimoji="1" sz="3200" b="1">
                <a:solidFill>
                  <a:srgbClr val="0000CC"/>
                </a:solidFill>
                <a:latin typeface="Times New Roman" panose="02020603050405020304" pitchFamily="18" charset="0"/>
                <a:ea typeface="黑体" panose="02010609060101010101" pitchFamily="49" charset="-122"/>
              </a:defRPr>
            </a:lvl3pPr>
            <a:lvl4pPr marL="1600200" indent="-228600" eaLnBrk="0" hangingPunct="0">
              <a:defRPr kumimoji="1" sz="3200" b="1">
                <a:solidFill>
                  <a:srgbClr val="0000CC"/>
                </a:solidFill>
                <a:latin typeface="Times New Roman" panose="02020603050405020304" pitchFamily="18" charset="0"/>
                <a:ea typeface="黑体" panose="02010609060101010101" pitchFamily="49" charset="-122"/>
              </a:defRPr>
            </a:lvl4pPr>
            <a:lvl5pPr marL="2057400" indent="-228600" eaLnBrk="0" hangingPunct="0">
              <a:defRPr kumimoji="1" sz="3200" b="1">
                <a:solidFill>
                  <a:srgbClr val="0000CC"/>
                </a:solidFill>
                <a:latin typeface="Times New Roman" panose="02020603050405020304" pitchFamily="18" charset="0"/>
                <a:ea typeface="黑体" panose="02010609060101010101" pitchFamily="49" charset="-122"/>
              </a:defRPr>
            </a:lvl5pPr>
            <a:lvl6pPr marL="25146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6pPr>
            <a:lvl7pPr marL="29718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7pPr>
            <a:lvl8pPr marL="34290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8pPr>
            <a:lvl9pPr marL="3886200" indent="-228600" eaLnBrk="0" fontAlgn="base" hangingPunct="0">
              <a:spcBef>
                <a:spcPct val="0"/>
              </a:spcBef>
              <a:spcAft>
                <a:spcPct val="0"/>
              </a:spcAft>
              <a:defRPr kumimoji="1" sz="3200" b="1">
                <a:solidFill>
                  <a:srgbClr val="0000CC"/>
                </a:solidFill>
                <a:latin typeface="Times New Roman" panose="02020603050405020304" pitchFamily="18" charset="0"/>
                <a:ea typeface="黑体" panose="02010609060101010101" pitchFamily="49" charset="-122"/>
              </a:defRPr>
            </a:lvl9pPr>
          </a:lstStyle>
          <a:p>
            <a:pPr eaLnBrk="1" hangingPunct="1"/>
            <a:r>
              <a:rPr kumimoji="0" lang="en-US" altLang="zh-CN" dirty="0">
                <a:solidFill>
                  <a:srgbClr val="006600"/>
                </a:solidFill>
                <a:ea typeface="宋体" panose="02010600030101010101" pitchFamily="2" charset="-122"/>
              </a:rPr>
              <a:t>                  </a:t>
            </a:r>
            <a:r>
              <a:rPr kumimoji="0" lang="zh-CN" altLang="en-US" sz="2400" dirty="0">
                <a:solidFill>
                  <a:schemeClr val="tx2"/>
                </a:solidFill>
                <a:ea typeface="宋体" panose="02010600030101010101" pitchFamily="2" charset="-122"/>
              </a:rPr>
              <a:t>利用动 物、植物等生物的生长发育规律，</a:t>
            </a:r>
          </a:p>
          <a:p>
            <a:pPr eaLnBrk="1" hangingPunct="1"/>
            <a:r>
              <a:rPr kumimoji="0" lang="zh-CN" altLang="en-US" sz="2400" dirty="0">
                <a:solidFill>
                  <a:schemeClr val="tx2"/>
                </a:solidFill>
                <a:ea typeface="宋体" panose="02010600030101010101" pitchFamily="2" charset="-122"/>
              </a:rPr>
              <a:t>通过人工培养来获得产品的各部门，统称为农业。</a:t>
            </a:r>
            <a:endParaRPr kumimoji="0" lang="zh-CN" altLang="en-US" sz="2400" b="0" dirty="0">
              <a:solidFill>
                <a:schemeClr val="tx1"/>
              </a:solidFill>
              <a:ea typeface="宋体" panose="02010600030101010101" pitchFamily="2" charset="-122"/>
            </a:endParaRPr>
          </a:p>
        </p:txBody>
      </p:sp>
    </p:spTree>
  </p:cSld>
  <p:clrMapOvr>
    <a:masterClrMapping/>
  </p:clrMapOvr>
  <p:transition spd="slow">
    <p:randomBa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098"/>
                                        </p:tgtEl>
                                        <p:attrNameLst>
                                          <p:attrName>style.visibility</p:attrName>
                                        </p:attrNameLst>
                                      </p:cBhvr>
                                      <p:to>
                                        <p:strVal val="visible"/>
                                      </p:to>
                                    </p:set>
                                    <p:anim calcmode="lin" valueType="num">
                                      <p:cBhvr additive="base">
                                        <p:cTn id="7" dur="500" fill="hold"/>
                                        <p:tgtEl>
                                          <p:spTgt spid="4098"/>
                                        </p:tgtEl>
                                        <p:attrNameLst>
                                          <p:attrName>ppt_x</p:attrName>
                                        </p:attrNameLst>
                                      </p:cBhvr>
                                      <p:tavLst>
                                        <p:tav tm="0">
                                          <p:val>
                                            <p:strVal val="0-#ppt_w/2"/>
                                          </p:val>
                                        </p:tav>
                                        <p:tav tm="100000">
                                          <p:val>
                                            <p:strVal val="#ppt_x"/>
                                          </p:val>
                                        </p:tav>
                                      </p:tavLst>
                                    </p:anim>
                                    <p:anim calcmode="lin" valueType="num">
                                      <p:cBhvr additive="base">
                                        <p:cTn id="8" dur="500" fill="hold"/>
                                        <p:tgtEl>
                                          <p:spTgt spid="4098"/>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0" fill="hold">
                                          <p:stCondLst>
                                            <p:cond delay="0"/>
                                          </p:stCondLst>
                                        </p:cTn>
                                        <p:tgtEl>
                                          <p:spTgt spid="52228"/>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4100"/>
                                        </p:tgtEl>
                                        <p:attrNameLst>
                                          <p:attrName>style.visibility</p:attrName>
                                        </p:attrNameLst>
                                      </p:cBhvr>
                                      <p:to>
                                        <p:strVal val="visible"/>
                                      </p:to>
                                    </p:set>
                                    <p:anim calcmode="lin" valueType="num">
                                      <p:cBhvr additive="base">
                                        <p:cTn id="17" dur="500" fill="hold"/>
                                        <p:tgtEl>
                                          <p:spTgt spid="4100"/>
                                        </p:tgtEl>
                                        <p:attrNameLst>
                                          <p:attrName>ppt_x</p:attrName>
                                        </p:attrNameLst>
                                      </p:cBhvr>
                                      <p:tavLst>
                                        <p:tav tm="0">
                                          <p:val>
                                            <p:strVal val="0-#ppt_w/2"/>
                                          </p:val>
                                        </p:tav>
                                        <p:tav tm="100000">
                                          <p:val>
                                            <p:strVal val="#ppt_x"/>
                                          </p:val>
                                        </p:tav>
                                      </p:tavLst>
                                    </p:anim>
                                    <p:anim calcmode="lin" valueType="num">
                                      <p:cBhvr additive="base">
                                        <p:cTn id="18" dur="500" fill="hold"/>
                                        <p:tgtEl>
                                          <p:spTgt spid="4100"/>
                                        </p:tgtEl>
                                        <p:attrNameLst>
                                          <p:attrName>ppt_y</p:attrName>
                                        </p:attrNameLst>
                                      </p:cBhvr>
                                      <p:tavLst>
                                        <p:tav tm="0">
                                          <p:val>
                                            <p:strVal val="#ppt_y"/>
                                          </p:val>
                                        </p:tav>
                                        <p:tav tm="100000">
                                          <p:val>
                                            <p:strVal val="#ppt_y"/>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4105">
                                            <p:txEl>
                                              <p:pRg st="0" end="0"/>
                                            </p:txEl>
                                          </p:spTgt>
                                        </p:tgtEl>
                                        <p:attrNameLst>
                                          <p:attrName>style.visibility</p:attrName>
                                        </p:attrNameLst>
                                      </p:cBhvr>
                                      <p:to>
                                        <p:strVal val="visible"/>
                                      </p:to>
                                    </p:set>
                                    <p:animEffect transition="in" filter="wipe(left)">
                                      <p:cBhvr>
                                        <p:cTn id="23" dur="500"/>
                                        <p:tgtEl>
                                          <p:spTgt spid="4105">
                                            <p:txEl>
                                              <p:pRg st="0" end="0"/>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4106">
                                            <p:txEl>
                                              <p:pRg st="0" end="0"/>
                                            </p:txEl>
                                          </p:spTgt>
                                        </p:tgtEl>
                                        <p:attrNameLst>
                                          <p:attrName>style.visibility</p:attrName>
                                        </p:attrNameLst>
                                      </p:cBhvr>
                                      <p:to>
                                        <p:strVal val="visible"/>
                                      </p:to>
                                    </p:set>
                                    <p:animEffect transition="in" filter="wipe(left)">
                                      <p:cBhvr>
                                        <p:cTn id="28" dur="500"/>
                                        <p:tgtEl>
                                          <p:spTgt spid="4106">
                                            <p:txEl>
                                              <p:pRg st="0" end="0"/>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4115">
                                            <p:txEl>
                                              <p:pRg st="0" end="0"/>
                                            </p:txEl>
                                          </p:spTgt>
                                        </p:tgtEl>
                                        <p:attrNameLst>
                                          <p:attrName>style.visibility</p:attrName>
                                        </p:attrNameLst>
                                      </p:cBhvr>
                                      <p:to>
                                        <p:strVal val="visible"/>
                                      </p:to>
                                    </p:set>
                                    <p:animEffect transition="in" filter="wipe(left)">
                                      <p:cBhvr>
                                        <p:cTn id="33" dur="500"/>
                                        <p:tgtEl>
                                          <p:spTgt spid="4115">
                                            <p:txEl>
                                              <p:pRg st="0" end="0"/>
                                            </p:txEl>
                                          </p:spTgt>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4116">
                                            <p:txEl>
                                              <p:pRg st="0" end="0"/>
                                            </p:txEl>
                                          </p:spTgt>
                                        </p:tgtEl>
                                        <p:attrNameLst>
                                          <p:attrName>style.visibility</p:attrName>
                                        </p:attrNameLst>
                                      </p:cBhvr>
                                      <p:to>
                                        <p:strVal val="visible"/>
                                      </p:to>
                                    </p:set>
                                    <p:animEffect transition="in" filter="wipe(left)">
                                      <p:cBhvr>
                                        <p:cTn id="38" dur="500"/>
                                        <p:tgtEl>
                                          <p:spTgt spid="4116">
                                            <p:txEl>
                                              <p:pRg st="0" end="0"/>
                                            </p:txEl>
                                          </p:spTgt>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4117">
                                            <p:txEl>
                                              <p:pRg st="0" end="0"/>
                                            </p:txEl>
                                          </p:spTgt>
                                        </p:tgtEl>
                                        <p:attrNameLst>
                                          <p:attrName>style.visibility</p:attrName>
                                        </p:attrNameLst>
                                      </p:cBhvr>
                                      <p:to>
                                        <p:strVal val="visible"/>
                                      </p:to>
                                    </p:set>
                                    <p:animEffect transition="in" filter="wipe(left)">
                                      <p:cBhvr>
                                        <p:cTn id="43" dur="500"/>
                                        <p:tgtEl>
                                          <p:spTgt spid="41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8" grpId="0" autoUpdateAnimBg="0"/>
      <p:bldP spid="4100" grpId="0" autoUpdateAnimBg="0"/>
      <p:bldP spid="4105" grpId="0" build="p" autoUpdateAnimBg="0"/>
      <p:bldP spid="4106" grpId="0" build="p" autoUpdateAnimBg="0"/>
      <p:bldP spid="4115" grpId="0" build="p" autoUpdateAnimBg="0"/>
      <p:bldP spid="4116" grpId="0" build="p" autoUpdateAnimBg="0"/>
      <p:bldP spid="4117" grpId="0" build="p" autoUpdateAnimBg="0"/>
    </p:bldLst>
  </p:timing>
</p:sld>
</file>

<file path=ppt/theme/theme1.xml><?xml version="1.0" encoding="utf-8"?>
<a:theme xmlns:a="http://schemas.openxmlformats.org/drawingml/2006/main" name="2_20051111145951_36487">
  <a:themeElements>
    <a:clrScheme name="20051111145951_36487 1">
      <a:dk1>
        <a:srgbClr val="220011"/>
      </a:dk1>
      <a:lt1>
        <a:srgbClr val="FFFFCC"/>
      </a:lt1>
      <a:dk2>
        <a:srgbClr val="660033"/>
      </a:dk2>
      <a:lt2>
        <a:srgbClr val="FFCC00"/>
      </a:lt2>
      <a:accent1>
        <a:srgbClr val="CC0099"/>
      </a:accent1>
      <a:accent2>
        <a:srgbClr val="56002B"/>
      </a:accent2>
      <a:accent3>
        <a:srgbClr val="B8AAAD"/>
      </a:accent3>
      <a:accent4>
        <a:srgbClr val="DADAAE"/>
      </a:accent4>
      <a:accent5>
        <a:srgbClr val="E2AACA"/>
      </a:accent5>
      <a:accent6>
        <a:srgbClr val="4D0026"/>
      </a:accent6>
      <a:hlink>
        <a:srgbClr val="9C004E"/>
      </a:hlink>
      <a:folHlink>
        <a:srgbClr val="FF6600"/>
      </a:folHlink>
    </a:clrScheme>
    <a:fontScheme name="2_20051111145951_36487">
      <a:majorFont>
        <a:latin typeface=""/>
        <a:ea typeface=""/>
        <a:cs typeface=""/>
      </a:majorFont>
      <a:minorFont>
        <a:latin typefac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3200" b="1" i="0" u="none" strike="noStrike" cap="none" normalizeH="0" baseline="0" smtClean="0">
            <a:ln>
              <a:noFill/>
            </a:ln>
            <a:solidFill>
              <a:srgbClr val="0000CC"/>
            </a:solidFill>
            <a:effectLst/>
            <a:latin typeface="Times New Roman" pitchFamily="18" charset="0"/>
            <a:ea typeface="黑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3200" b="1" i="0" u="none" strike="noStrike" cap="none" normalizeH="0" baseline="0" smtClean="0">
            <a:ln>
              <a:noFill/>
            </a:ln>
            <a:solidFill>
              <a:srgbClr val="0000CC"/>
            </a:solidFill>
            <a:effectLst/>
            <a:latin typeface="Times New Roman" pitchFamily="18" charset="0"/>
            <a:ea typeface="黑体" pitchFamily="2" charset="-122"/>
          </a:defRPr>
        </a:defPPr>
      </a:lstStyle>
    </a:lnDef>
  </a:objectDefaults>
  <a:extraClrSchemeLst>
    <a:extraClrScheme>
      <a:clrScheme name="20051111145951_36487 1">
        <a:dk1>
          <a:srgbClr val="220011"/>
        </a:dk1>
        <a:lt1>
          <a:srgbClr val="FFFFCC"/>
        </a:lt1>
        <a:dk2>
          <a:srgbClr val="660033"/>
        </a:dk2>
        <a:lt2>
          <a:srgbClr val="FFCC00"/>
        </a:lt2>
        <a:accent1>
          <a:srgbClr val="CC0099"/>
        </a:accent1>
        <a:accent2>
          <a:srgbClr val="56002B"/>
        </a:accent2>
        <a:accent3>
          <a:srgbClr val="B8AAAD"/>
        </a:accent3>
        <a:accent4>
          <a:srgbClr val="DADAAE"/>
        </a:accent4>
        <a:accent5>
          <a:srgbClr val="E2AACA"/>
        </a:accent5>
        <a:accent6>
          <a:srgbClr val="4D0026"/>
        </a:accent6>
        <a:hlink>
          <a:srgbClr val="9C004E"/>
        </a:hlink>
        <a:folHlink>
          <a:srgbClr val="FF6600"/>
        </a:folHlink>
      </a:clrScheme>
      <a:clrMap bg1="dk2" tx1="lt1" bg2="dk1" tx2="lt2" accent1="accent1" accent2="accent2" accent3="accent3" accent4="accent4" accent5="accent5" accent6="accent6" hlink="hlink" folHlink="folHlink"/>
    </a:extraClrScheme>
    <a:extraClrScheme>
      <a:clrScheme name="20051111145951_36487 2">
        <a:dk1>
          <a:srgbClr val="001600"/>
        </a:dk1>
        <a:lt1>
          <a:srgbClr val="669900"/>
        </a:lt1>
        <a:dk2>
          <a:srgbClr val="000000"/>
        </a:dk2>
        <a:lt2>
          <a:srgbClr val="006600"/>
        </a:lt2>
        <a:accent1>
          <a:srgbClr val="336600"/>
        </a:accent1>
        <a:accent2>
          <a:srgbClr val="89BA00"/>
        </a:accent2>
        <a:accent3>
          <a:srgbClr val="B8CAAA"/>
        </a:accent3>
        <a:accent4>
          <a:srgbClr val="001100"/>
        </a:accent4>
        <a:accent5>
          <a:srgbClr val="ADB8AA"/>
        </a:accent5>
        <a:accent6>
          <a:srgbClr val="7CA800"/>
        </a:accent6>
        <a:hlink>
          <a:srgbClr val="FFCC00"/>
        </a:hlink>
        <a:folHlink>
          <a:srgbClr val="FF7C80"/>
        </a:folHlink>
      </a:clrScheme>
      <a:clrMap bg1="lt1" tx1="dk1" bg2="lt2" tx2="dk2" accent1="accent1" accent2="accent2" accent3="accent3" accent4="accent4" accent5="accent5" accent6="accent6" hlink="hlink" folHlink="folHlink"/>
    </a:extraClrScheme>
    <a:extraClrScheme>
      <a:clrScheme name="20051111145951_36487 3">
        <a:dk1>
          <a:srgbClr val="000000"/>
        </a:dk1>
        <a:lt1>
          <a:srgbClr val="B2B2B2"/>
        </a:lt1>
        <a:dk2>
          <a:srgbClr val="000000"/>
        </a:dk2>
        <a:lt2>
          <a:srgbClr val="777777"/>
        </a:lt2>
        <a:accent1>
          <a:srgbClr val="CBCBCB"/>
        </a:accent1>
        <a:accent2>
          <a:srgbClr val="969696"/>
        </a:accent2>
        <a:accent3>
          <a:srgbClr val="D5D5D5"/>
        </a:accent3>
        <a:accent4>
          <a:srgbClr val="000000"/>
        </a:accent4>
        <a:accent5>
          <a:srgbClr val="E2E2E2"/>
        </a:accent5>
        <a:accent6>
          <a:srgbClr val="878787"/>
        </a:accent6>
        <a:hlink>
          <a:srgbClr val="333333"/>
        </a:hlink>
        <a:folHlink>
          <a:srgbClr val="777777"/>
        </a:folHlink>
      </a:clrScheme>
      <a:clrMap bg1="lt1" tx1="dk1" bg2="lt2" tx2="dk2" accent1="accent1" accent2="accent2" accent3="accent3" accent4="accent4" accent5="accent5" accent6="accent6" hlink="hlink" folHlink="folHlink"/>
    </a:extraClrScheme>
    <a:extraClrScheme>
      <a:clrScheme name="20051111145951_36487 4">
        <a:dk1>
          <a:srgbClr val="000F1E"/>
        </a:dk1>
        <a:lt1>
          <a:srgbClr val="FFFFFF"/>
        </a:lt1>
        <a:dk2>
          <a:srgbClr val="003366"/>
        </a:dk2>
        <a:lt2>
          <a:srgbClr val="33CCCC"/>
        </a:lt2>
        <a:accent1>
          <a:srgbClr val="006699"/>
        </a:accent1>
        <a:accent2>
          <a:srgbClr val="003366"/>
        </a:accent2>
        <a:accent3>
          <a:srgbClr val="AAADB8"/>
        </a:accent3>
        <a:accent4>
          <a:srgbClr val="DADADA"/>
        </a:accent4>
        <a:accent5>
          <a:srgbClr val="AAB8CA"/>
        </a:accent5>
        <a:accent6>
          <a:srgbClr val="002D5C"/>
        </a:accent6>
        <a:hlink>
          <a:srgbClr val="0099CC"/>
        </a:hlink>
        <a:folHlink>
          <a:srgbClr val="009999"/>
        </a:folHlink>
      </a:clrScheme>
      <a:clrMap bg1="dk2" tx1="lt1" bg2="dk1" tx2="lt2" accent1="accent1" accent2="accent2" accent3="accent3" accent4="accent4" accent5="accent5" accent6="accent6" hlink="hlink" folHlink="folHlink"/>
    </a:extraClrScheme>
    <a:extraClrScheme>
      <a:clrScheme name="20051111145951_36487 5">
        <a:dk1>
          <a:srgbClr val="002F2E"/>
        </a:dk1>
        <a:lt1>
          <a:srgbClr val="FFFFFF"/>
        </a:lt1>
        <a:dk2>
          <a:srgbClr val="008080"/>
        </a:dk2>
        <a:lt2>
          <a:srgbClr val="66FFCC"/>
        </a:lt2>
        <a:accent1>
          <a:srgbClr val="0099CC"/>
        </a:accent1>
        <a:accent2>
          <a:srgbClr val="005250"/>
        </a:accent2>
        <a:accent3>
          <a:srgbClr val="AAC0C0"/>
        </a:accent3>
        <a:accent4>
          <a:srgbClr val="DADADA"/>
        </a:accent4>
        <a:accent5>
          <a:srgbClr val="AACAE2"/>
        </a:accent5>
        <a:accent6>
          <a:srgbClr val="004948"/>
        </a:accent6>
        <a:hlink>
          <a:srgbClr val="00CC99"/>
        </a:hlink>
        <a:folHlink>
          <a:srgbClr val="009999"/>
        </a:folHlink>
      </a:clrScheme>
      <a:clrMap bg1="dk2" tx1="lt1" bg2="dk1" tx2="lt2" accent1="accent1" accent2="accent2" accent3="accent3" accent4="accent4" accent5="accent5" accent6="accent6" hlink="hlink" folHlink="folHlink"/>
    </a:extraClrScheme>
    <a:extraClrScheme>
      <a:clrScheme name="20051111145951_36487 6">
        <a:dk1>
          <a:srgbClr val="000022"/>
        </a:dk1>
        <a:lt1>
          <a:srgbClr val="FFFFFF"/>
        </a:lt1>
        <a:dk2>
          <a:srgbClr val="000066"/>
        </a:dk2>
        <a:lt2>
          <a:srgbClr val="FFCC00"/>
        </a:lt2>
        <a:accent1>
          <a:srgbClr val="666699"/>
        </a:accent1>
        <a:accent2>
          <a:srgbClr val="000048"/>
        </a:accent2>
        <a:accent3>
          <a:srgbClr val="AAAAB8"/>
        </a:accent3>
        <a:accent4>
          <a:srgbClr val="DADADA"/>
        </a:accent4>
        <a:accent5>
          <a:srgbClr val="B8B8CA"/>
        </a:accent5>
        <a:accent6>
          <a:srgbClr val="000040"/>
        </a:accent6>
        <a:hlink>
          <a:srgbClr val="9999FF"/>
        </a:hlink>
        <a:folHlink>
          <a:srgbClr val="000099"/>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诗情画意">
  <a:themeElements>
    <a:clrScheme name="诗情画意 1">
      <a:dk1>
        <a:srgbClr val="007A77"/>
      </a:dk1>
      <a:lt1>
        <a:srgbClr val="FFFFFF"/>
      </a:lt1>
      <a:dk2>
        <a:srgbClr val="003399"/>
      </a:dk2>
      <a:lt2>
        <a:srgbClr val="C0C0C0"/>
      </a:lt2>
      <a:accent1>
        <a:srgbClr val="EBF7FF"/>
      </a:accent1>
      <a:accent2>
        <a:srgbClr val="3366FF"/>
      </a:accent2>
      <a:accent3>
        <a:srgbClr val="FFFFFF"/>
      </a:accent3>
      <a:accent4>
        <a:srgbClr val="006765"/>
      </a:accent4>
      <a:accent5>
        <a:srgbClr val="F3FAFF"/>
      </a:accent5>
      <a:accent6>
        <a:srgbClr val="2D5CE7"/>
      </a:accent6>
      <a:hlink>
        <a:srgbClr val="DC5900"/>
      </a:hlink>
      <a:folHlink>
        <a:srgbClr val="7979A5"/>
      </a:folHlink>
    </a:clrScheme>
    <a:fontScheme name="2_诗情画意">
      <a:majorFont>
        <a:latin typeface=""/>
        <a:ea typeface=""/>
        <a:cs typeface=""/>
      </a:majorFont>
      <a:minorFont>
        <a:latin typefac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3200" b="1" i="0" u="none" strike="noStrike" cap="none" normalizeH="0" baseline="0" smtClean="0">
            <a:ln>
              <a:noFill/>
            </a:ln>
            <a:solidFill>
              <a:srgbClr val="0000CC"/>
            </a:solidFill>
            <a:effectLst/>
            <a:latin typeface="Times New Roman" pitchFamily="18" charset="0"/>
            <a:ea typeface="黑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3200" b="1" i="0" u="none" strike="noStrike" cap="none" normalizeH="0" baseline="0" smtClean="0">
            <a:ln>
              <a:noFill/>
            </a:ln>
            <a:solidFill>
              <a:srgbClr val="0000CC"/>
            </a:solidFill>
            <a:effectLst/>
            <a:latin typeface="Times New Roman" pitchFamily="18" charset="0"/>
            <a:ea typeface="黑体" pitchFamily="2" charset="-122"/>
          </a:defRPr>
        </a:defPPr>
      </a:lstStyle>
    </a:lnDef>
  </a:objectDefaults>
  <a:extraClrSchemeLst>
    <a:extraClrScheme>
      <a:clrScheme name="诗情画意 1">
        <a:dk1>
          <a:srgbClr val="007A77"/>
        </a:dk1>
        <a:lt1>
          <a:srgbClr val="FFFFFF"/>
        </a:lt1>
        <a:dk2>
          <a:srgbClr val="003399"/>
        </a:dk2>
        <a:lt2>
          <a:srgbClr val="C0C0C0"/>
        </a:lt2>
        <a:accent1>
          <a:srgbClr val="EBF7FF"/>
        </a:accent1>
        <a:accent2>
          <a:srgbClr val="3366FF"/>
        </a:accent2>
        <a:accent3>
          <a:srgbClr val="FFFFFF"/>
        </a:accent3>
        <a:accent4>
          <a:srgbClr val="006765"/>
        </a:accent4>
        <a:accent5>
          <a:srgbClr val="F3FAFF"/>
        </a:accent5>
        <a:accent6>
          <a:srgbClr val="2D5CE7"/>
        </a:accent6>
        <a:hlink>
          <a:srgbClr val="DC5900"/>
        </a:hlink>
        <a:folHlink>
          <a:srgbClr val="7979A5"/>
        </a:folHlink>
      </a:clrScheme>
      <a:clrMap bg1="lt1" tx1="dk1" bg2="lt2" tx2="dk2" accent1="accent1" accent2="accent2" accent3="accent3" accent4="accent4" accent5="accent5" accent6="accent6" hlink="hlink" folHlink="folHlink"/>
    </a:extraClrScheme>
    <a:extraClrScheme>
      <a:clrScheme name="诗情画意 2">
        <a:dk1>
          <a:srgbClr val="005FBE"/>
        </a:dk1>
        <a:lt1>
          <a:srgbClr val="FFFFDD"/>
        </a:lt1>
        <a:dk2>
          <a:srgbClr val="2C5884"/>
        </a:dk2>
        <a:lt2>
          <a:srgbClr val="C0C0C0"/>
        </a:lt2>
        <a:accent1>
          <a:srgbClr val="E9F7FF"/>
        </a:accent1>
        <a:accent2>
          <a:srgbClr val="F89400"/>
        </a:accent2>
        <a:accent3>
          <a:srgbClr val="FFFFEB"/>
        </a:accent3>
        <a:accent4>
          <a:srgbClr val="0050A2"/>
        </a:accent4>
        <a:accent5>
          <a:srgbClr val="F2FAFF"/>
        </a:accent5>
        <a:accent6>
          <a:srgbClr val="E18600"/>
        </a:accent6>
        <a:hlink>
          <a:srgbClr val="B20048"/>
        </a:hlink>
        <a:folHlink>
          <a:srgbClr val="008080"/>
        </a:folHlink>
      </a:clrScheme>
      <a:clrMap bg1="lt1" tx1="dk1" bg2="lt2" tx2="dk2" accent1="accent1" accent2="accent2" accent3="accent3" accent4="accent4" accent5="accent5" accent6="accent6" hlink="hlink" folHlink="folHlink"/>
    </a:extraClrScheme>
    <a:extraClrScheme>
      <a:clrScheme name="诗情画意 3">
        <a:dk1>
          <a:srgbClr val="5D5D8B"/>
        </a:dk1>
        <a:lt1>
          <a:srgbClr val="DAEADE"/>
        </a:lt1>
        <a:dk2>
          <a:srgbClr val="A25269"/>
        </a:dk2>
        <a:lt2>
          <a:srgbClr val="C0C0C0"/>
        </a:lt2>
        <a:accent1>
          <a:srgbClr val="FFFFDD"/>
        </a:accent1>
        <a:accent2>
          <a:srgbClr val="3399FF"/>
        </a:accent2>
        <a:accent3>
          <a:srgbClr val="EAF3EC"/>
        </a:accent3>
        <a:accent4>
          <a:srgbClr val="4E4E76"/>
        </a:accent4>
        <a:accent5>
          <a:srgbClr val="FFFFEB"/>
        </a:accent5>
        <a:accent6>
          <a:srgbClr val="2D8AE7"/>
        </a:accent6>
        <a:hlink>
          <a:srgbClr val="336699"/>
        </a:hlink>
        <a:folHlink>
          <a:srgbClr val="F08F00"/>
        </a:folHlink>
      </a:clrScheme>
      <a:clrMap bg1="lt1" tx1="dk1" bg2="lt2" tx2="dk2" accent1="accent1" accent2="accent2" accent3="accent3" accent4="accent4" accent5="accent5" accent6="accent6" hlink="hlink" folHlink="folHlink"/>
    </a:extraClrScheme>
    <a:extraClrScheme>
      <a:clrScheme name="诗情画意 4">
        <a:dk1>
          <a:srgbClr val="006666"/>
        </a:dk1>
        <a:lt1>
          <a:srgbClr val="CCECFF"/>
        </a:lt1>
        <a:dk2>
          <a:srgbClr val="336699"/>
        </a:dk2>
        <a:lt2>
          <a:srgbClr val="C0C0C0"/>
        </a:lt2>
        <a:accent1>
          <a:srgbClr val="FFFFCC"/>
        </a:accent1>
        <a:accent2>
          <a:srgbClr val="FF6600"/>
        </a:accent2>
        <a:accent3>
          <a:srgbClr val="E2F4FF"/>
        </a:accent3>
        <a:accent4>
          <a:srgbClr val="005656"/>
        </a:accent4>
        <a:accent5>
          <a:srgbClr val="FFFFE2"/>
        </a:accent5>
        <a:accent6>
          <a:srgbClr val="E75C00"/>
        </a:accent6>
        <a:hlink>
          <a:srgbClr val="0066FF"/>
        </a:hlink>
        <a:folHlink>
          <a:srgbClr val="BE547F"/>
        </a:folHlink>
      </a:clrScheme>
      <a:clrMap bg1="lt1" tx1="dk1" bg2="lt2" tx2="dk2" accent1="accent1" accent2="accent2" accent3="accent3" accent4="accent4" accent5="accent5" accent6="accent6" hlink="hlink" folHlink="folHlink"/>
    </a:extraClrScheme>
    <a:extraClrScheme>
      <a:clrScheme name="诗情画意 5">
        <a:dk1>
          <a:srgbClr val="0033CC"/>
        </a:dk1>
        <a:lt1>
          <a:srgbClr val="FFE9E9"/>
        </a:lt1>
        <a:dk2>
          <a:srgbClr val="000000"/>
        </a:dk2>
        <a:lt2>
          <a:srgbClr val="C0C0C0"/>
        </a:lt2>
        <a:accent1>
          <a:srgbClr val="D5E5DB"/>
        </a:accent1>
        <a:accent2>
          <a:srgbClr val="3366FF"/>
        </a:accent2>
        <a:accent3>
          <a:srgbClr val="FFF2F2"/>
        </a:accent3>
        <a:accent4>
          <a:srgbClr val="002AAE"/>
        </a:accent4>
        <a:accent5>
          <a:srgbClr val="E7F0EA"/>
        </a:accent5>
        <a:accent6>
          <a:srgbClr val="2D5CE7"/>
        </a:accent6>
        <a:hlink>
          <a:srgbClr val="FF9900"/>
        </a:hlink>
        <a:folHlink>
          <a:srgbClr val="008080"/>
        </a:folHlink>
      </a:clrScheme>
      <a:clrMap bg1="lt1" tx1="dk1" bg2="lt2" tx2="dk2" accent1="accent1" accent2="accent2" accent3="accent3" accent4="accent4" accent5="accent5" accent6="accent6" hlink="hlink" folHlink="folHlink"/>
    </a:extraClrScheme>
    <a:extraClrScheme>
      <a:clrScheme name="诗情画意 6">
        <a:dk1>
          <a:srgbClr val="336699"/>
        </a:dk1>
        <a:lt1>
          <a:srgbClr val="F4E9E0"/>
        </a:lt1>
        <a:dk2>
          <a:srgbClr val="DC5900"/>
        </a:dk2>
        <a:lt2>
          <a:srgbClr val="C0C0C0"/>
        </a:lt2>
        <a:accent1>
          <a:srgbClr val="E4E4E4"/>
        </a:accent1>
        <a:accent2>
          <a:srgbClr val="3399FF"/>
        </a:accent2>
        <a:accent3>
          <a:srgbClr val="F8F2ED"/>
        </a:accent3>
        <a:accent4>
          <a:srgbClr val="2A5682"/>
        </a:accent4>
        <a:accent5>
          <a:srgbClr val="EFEFEF"/>
        </a:accent5>
        <a:accent6>
          <a:srgbClr val="2D8AE7"/>
        </a:accent6>
        <a:hlink>
          <a:srgbClr val="CC0066"/>
        </a:hlink>
        <a:folHlink>
          <a:srgbClr val="008080"/>
        </a:folHlink>
      </a:clrScheme>
      <a:clrMap bg1="lt1" tx1="dk1" bg2="lt2" tx2="dk2" accent1="accent1" accent2="accent2" accent3="accent3" accent4="accent4" accent5="accent5" accent6="accent6" hlink="hlink" folHlink="folHlink"/>
    </a:extraClrScheme>
    <a:extraClrScheme>
      <a:clrScheme name="诗情画意 7">
        <a:dk1>
          <a:srgbClr val="CC3300"/>
        </a:dk1>
        <a:lt1>
          <a:srgbClr val="E5E5FF"/>
        </a:lt1>
        <a:dk2>
          <a:srgbClr val="565680"/>
        </a:dk2>
        <a:lt2>
          <a:srgbClr val="C0C0C0"/>
        </a:lt2>
        <a:accent1>
          <a:srgbClr val="E6E4EC"/>
        </a:accent1>
        <a:accent2>
          <a:srgbClr val="0066CC"/>
        </a:accent2>
        <a:accent3>
          <a:srgbClr val="F0F0FF"/>
        </a:accent3>
        <a:accent4>
          <a:srgbClr val="AE2A00"/>
        </a:accent4>
        <a:accent5>
          <a:srgbClr val="F0EFF4"/>
        </a:accent5>
        <a:accent6>
          <a:srgbClr val="005CB9"/>
        </a:accent6>
        <a:hlink>
          <a:srgbClr val="008080"/>
        </a:hlink>
        <a:folHlink>
          <a:srgbClr val="7B7BA7"/>
        </a:folHlink>
      </a:clrScheme>
      <a:clrMap bg1="lt1" tx1="dk1" bg2="lt2" tx2="dk2" accent1="accent1" accent2="accent2" accent3="accent3" accent4="accent4" accent5="accent5" accent6="accent6" hlink="hlink" folHlink="folHlink"/>
    </a:extraClrScheme>
    <a:extraClrScheme>
      <a:clrScheme name="诗情画意 8">
        <a:dk1>
          <a:srgbClr val="000099"/>
        </a:dk1>
        <a:lt1>
          <a:srgbClr val="FFE2C5"/>
        </a:lt1>
        <a:dk2>
          <a:srgbClr val="007D7A"/>
        </a:dk2>
        <a:lt2>
          <a:srgbClr val="C0C0C0"/>
        </a:lt2>
        <a:accent1>
          <a:srgbClr val="EAEAEA"/>
        </a:accent1>
        <a:accent2>
          <a:srgbClr val="B26EB4"/>
        </a:accent2>
        <a:accent3>
          <a:srgbClr val="FFEEDF"/>
        </a:accent3>
        <a:accent4>
          <a:srgbClr val="000082"/>
        </a:accent4>
        <a:accent5>
          <a:srgbClr val="F3F3F3"/>
        </a:accent5>
        <a:accent6>
          <a:srgbClr val="A163A3"/>
        </a:accent6>
        <a:hlink>
          <a:srgbClr val="CC3300"/>
        </a:hlink>
        <a:folHlink>
          <a:srgbClr val="0088E4"/>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Conference_3">
  <a:themeElements>
    <a:clrScheme name="Conference_3 1">
      <a:dk1>
        <a:srgbClr val="4D4D4D"/>
      </a:dk1>
      <a:lt1>
        <a:srgbClr val="FFFFFF"/>
      </a:lt1>
      <a:dk2>
        <a:srgbClr val="F2EF62"/>
      </a:dk2>
      <a:lt2>
        <a:srgbClr val="DDDDDD"/>
      </a:lt2>
      <a:accent1>
        <a:srgbClr val="8FAD2F"/>
      </a:accent1>
      <a:accent2>
        <a:srgbClr val="DBE8B2"/>
      </a:accent2>
      <a:accent3>
        <a:srgbClr val="FFFFFF"/>
      </a:accent3>
      <a:accent4>
        <a:srgbClr val="404040"/>
      </a:accent4>
      <a:accent5>
        <a:srgbClr val="C6D3AD"/>
      </a:accent5>
      <a:accent6>
        <a:srgbClr val="C6D2A1"/>
      </a:accent6>
      <a:hlink>
        <a:srgbClr val="BAD16F"/>
      </a:hlink>
      <a:folHlink>
        <a:srgbClr val="507800"/>
      </a:folHlink>
    </a:clrScheme>
    <a:fontScheme name="Conference_3">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400" b="0" i="0" u="none" strike="noStrike" cap="none" normalizeH="0" baseline="0" smtClean="0">
            <a:ln>
              <a:noFill/>
            </a:ln>
            <a:solidFill>
              <a:schemeClr val="bg1"/>
            </a:solidFill>
            <a:effectLst>
              <a:outerShdw blurRad="38100" dist="38100" dir="2700000" algn="tl">
                <a:srgbClr val="000000">
                  <a:alpha val="43137"/>
                </a:srgbClr>
              </a:outerShdw>
            </a:effectLst>
            <a:latin typeface="Times New Roman" pitchFamily="18" charset="0"/>
            <a:ea typeface="굴림" pitchFamily="34" charset="-127"/>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400" b="0" i="0" u="none" strike="noStrike" cap="none" normalizeH="0" baseline="0" smtClean="0">
            <a:ln>
              <a:noFill/>
            </a:ln>
            <a:solidFill>
              <a:schemeClr val="bg1"/>
            </a:solidFill>
            <a:effectLst>
              <a:outerShdw blurRad="38100" dist="38100" dir="2700000" algn="tl">
                <a:srgbClr val="000000">
                  <a:alpha val="43137"/>
                </a:srgbClr>
              </a:outerShdw>
            </a:effectLst>
            <a:latin typeface="Times New Roman" pitchFamily="18" charset="0"/>
            <a:ea typeface="굴림" pitchFamily="34" charset="-127"/>
          </a:defRPr>
        </a:defPPr>
      </a:lstStyle>
    </a:lnDef>
  </a:objectDefaults>
  <a:extraClrSchemeLst>
    <a:extraClrScheme>
      <a:clrScheme name="Conference_3 1">
        <a:dk1>
          <a:srgbClr val="4D4D4D"/>
        </a:dk1>
        <a:lt1>
          <a:srgbClr val="FFFFFF"/>
        </a:lt1>
        <a:dk2>
          <a:srgbClr val="F2EF62"/>
        </a:dk2>
        <a:lt2>
          <a:srgbClr val="DDDDDD"/>
        </a:lt2>
        <a:accent1>
          <a:srgbClr val="8FAD2F"/>
        </a:accent1>
        <a:accent2>
          <a:srgbClr val="DBE8B2"/>
        </a:accent2>
        <a:accent3>
          <a:srgbClr val="FFFFFF"/>
        </a:accent3>
        <a:accent4>
          <a:srgbClr val="404040"/>
        </a:accent4>
        <a:accent5>
          <a:srgbClr val="C6D3AD"/>
        </a:accent5>
        <a:accent6>
          <a:srgbClr val="C6D2A1"/>
        </a:accent6>
        <a:hlink>
          <a:srgbClr val="BAD16F"/>
        </a:hlink>
        <a:folHlink>
          <a:srgbClr val="507800"/>
        </a:folHlink>
      </a:clrScheme>
      <a:clrMap bg1="lt1" tx1="dk1" bg2="lt2" tx2="dk2" accent1="accent1" accent2="accent2" accent3="accent3" accent4="accent4" accent5="accent5" accent6="accent6" hlink="hlink" folHlink="folHlink"/>
    </a:extraClrScheme>
    <a:extraClrScheme>
      <a:clrScheme name="Conference_3 2">
        <a:dk1>
          <a:srgbClr val="4D4D4D"/>
        </a:dk1>
        <a:lt1>
          <a:srgbClr val="FFFFFF"/>
        </a:lt1>
        <a:dk2>
          <a:srgbClr val="F4D18A"/>
        </a:dk2>
        <a:lt2>
          <a:srgbClr val="DDDDDD"/>
        </a:lt2>
        <a:accent1>
          <a:srgbClr val="B99633"/>
        </a:accent1>
        <a:accent2>
          <a:srgbClr val="EDE5D1"/>
        </a:accent2>
        <a:accent3>
          <a:srgbClr val="FFFFFF"/>
        </a:accent3>
        <a:accent4>
          <a:srgbClr val="404040"/>
        </a:accent4>
        <a:accent5>
          <a:srgbClr val="D9C9AD"/>
        </a:accent5>
        <a:accent6>
          <a:srgbClr val="D7CFBD"/>
        </a:accent6>
        <a:hlink>
          <a:srgbClr val="DAC896"/>
        </a:hlink>
        <a:folHlink>
          <a:srgbClr val="776101"/>
        </a:folHlink>
      </a:clrScheme>
      <a:clrMap bg1="lt1" tx1="dk1" bg2="lt2" tx2="dk2" accent1="accent1" accent2="accent2" accent3="accent3" accent4="accent4" accent5="accent5" accent6="accent6" hlink="hlink" folHlink="folHlink"/>
    </a:extraClrScheme>
    <a:extraClrScheme>
      <a:clrScheme name="Conference_3 3">
        <a:dk1>
          <a:srgbClr val="4D4D4D"/>
        </a:dk1>
        <a:lt1>
          <a:srgbClr val="FFFFFF"/>
        </a:lt1>
        <a:dk2>
          <a:srgbClr val="61C2F3"/>
        </a:dk2>
        <a:lt2>
          <a:srgbClr val="DDDDDD"/>
        </a:lt2>
        <a:accent1>
          <a:srgbClr val="5968D7"/>
        </a:accent1>
        <a:accent2>
          <a:srgbClr val="BECDEA"/>
        </a:accent2>
        <a:accent3>
          <a:srgbClr val="FFFFFF"/>
        </a:accent3>
        <a:accent4>
          <a:srgbClr val="404040"/>
        </a:accent4>
        <a:accent5>
          <a:srgbClr val="B5B9E8"/>
        </a:accent5>
        <a:accent6>
          <a:srgbClr val="ACBAD4"/>
        </a:accent6>
        <a:hlink>
          <a:srgbClr val="93A8EB"/>
        </a:hlink>
        <a:folHlink>
          <a:srgbClr val="1300A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597</TotalTime>
  <Words>1528</Words>
  <Application>Microsoft Office PowerPoint</Application>
  <PresentationFormat>全屏显示(4:3)</PresentationFormat>
  <Paragraphs>213</Paragraphs>
  <Slides>54</Slides>
  <Notes>1</Notes>
  <HiddenSlides>0</HiddenSlides>
  <MMClips>0</MMClips>
  <ScaleCrop>false</ScaleCrop>
  <HeadingPairs>
    <vt:vector size="6" baseType="variant">
      <vt:variant>
        <vt:lpstr>已用的字体</vt:lpstr>
      </vt:variant>
      <vt:variant>
        <vt:i4>8</vt:i4>
      </vt:variant>
      <vt:variant>
        <vt:lpstr>主题</vt:lpstr>
      </vt:variant>
      <vt:variant>
        <vt:i4>3</vt:i4>
      </vt:variant>
      <vt:variant>
        <vt:lpstr>幻灯片标题</vt:lpstr>
      </vt:variant>
      <vt:variant>
        <vt:i4>54</vt:i4>
      </vt:variant>
    </vt:vector>
  </HeadingPairs>
  <TitlesOfParts>
    <vt:vector size="65" baseType="lpstr">
      <vt:lpstr>黑体</vt:lpstr>
      <vt:lpstr>华文行楷</vt:lpstr>
      <vt:lpstr>隶书</vt:lpstr>
      <vt:lpstr>宋体</vt:lpstr>
      <vt:lpstr>Arial</vt:lpstr>
      <vt:lpstr>Times New Roman</vt:lpstr>
      <vt:lpstr>Verdana</vt:lpstr>
      <vt:lpstr>Wingdings</vt:lpstr>
      <vt:lpstr>2_20051111145951_36487</vt:lpstr>
      <vt:lpstr>2_诗情画意</vt:lpstr>
      <vt:lpstr>Conference_3</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四大牧区及代表牲畜</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Administrator</dc:creator>
  <cp:lastModifiedBy>xbany</cp:lastModifiedBy>
  <cp:revision>56</cp:revision>
  <dcterms:created xsi:type="dcterms:W3CDTF">2005-12-06T12:47:18Z</dcterms:created>
  <dcterms:modified xsi:type="dcterms:W3CDTF">2019-11-07T02:10:22Z</dcterms:modified>
</cp:coreProperties>
</file>

<file path=docProps/thumbnail.jpeg>
</file>